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5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6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7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9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0" r:id="rId2"/>
    <p:sldId id="262" r:id="rId3"/>
    <p:sldId id="388" r:id="rId4"/>
    <p:sldId id="389" r:id="rId5"/>
    <p:sldId id="263" r:id="rId6"/>
    <p:sldId id="278" r:id="rId7"/>
    <p:sldId id="280" r:id="rId8"/>
    <p:sldId id="377" r:id="rId9"/>
    <p:sldId id="299" r:id="rId10"/>
    <p:sldId id="30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3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409"/>
    <a:srgbClr val="E73F9F"/>
    <a:srgbClr val="10EBD6"/>
    <a:srgbClr val="01000B"/>
    <a:srgbClr val="E144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537" autoAdjust="0"/>
    <p:restoredTop sz="94660"/>
  </p:normalViewPr>
  <p:slideViewPr>
    <p:cSldViewPr snapToGrid="0">
      <p:cViewPr varScale="1">
        <p:scale>
          <a:sx n="67" d="100"/>
          <a:sy n="67" d="100"/>
        </p:scale>
        <p:origin x="55" y="358"/>
      </p:cViewPr>
      <p:guideLst>
        <p:guide pos="3840"/>
        <p:guide orient="horz" pos="213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0100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sz="quarter" idx="11"/>
          </p:nvPr>
        </p:nvSpPr>
        <p:spPr>
          <a:xfrm>
            <a:off x="9724102" y="3205315"/>
            <a:ext cx="1544331" cy="1542898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Рисунок 7"/>
          <p:cNvSpPr>
            <a:spLocks noGrp="1"/>
          </p:cNvSpPr>
          <p:nvPr>
            <p:ph type="pic" sz="quarter" idx="12"/>
          </p:nvPr>
        </p:nvSpPr>
        <p:spPr>
          <a:xfrm>
            <a:off x="5323834" y="3205315"/>
            <a:ext cx="1544331" cy="1542898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" name="Рисунок 7"/>
          <p:cNvSpPr>
            <a:spLocks noGrp="1"/>
          </p:cNvSpPr>
          <p:nvPr>
            <p:ph type="pic" sz="quarter" idx="13"/>
          </p:nvPr>
        </p:nvSpPr>
        <p:spPr>
          <a:xfrm>
            <a:off x="924232" y="3205315"/>
            <a:ext cx="1544331" cy="1542898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" name="Рисунок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234007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1681162" y="444500"/>
            <a:ext cx="4414838" cy="59690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Рисунок 3"/>
          <p:cNvSpPr>
            <a:spLocks noGrp="1"/>
          </p:cNvSpPr>
          <p:nvPr>
            <p:ph type="pic" sz="quarter" idx="11"/>
          </p:nvPr>
        </p:nvSpPr>
        <p:spPr>
          <a:xfrm>
            <a:off x="6096000" y="444500"/>
            <a:ext cx="4414838" cy="59690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10699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4757738" y="1372984"/>
            <a:ext cx="1947862" cy="194786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Рисунок 2"/>
          <p:cNvSpPr>
            <a:spLocks noGrp="1"/>
          </p:cNvSpPr>
          <p:nvPr>
            <p:ph type="pic" sz="quarter" idx="11"/>
          </p:nvPr>
        </p:nvSpPr>
        <p:spPr>
          <a:xfrm>
            <a:off x="6960163" y="1372984"/>
            <a:ext cx="1947862" cy="194786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Рисунок 2"/>
          <p:cNvSpPr>
            <a:spLocks noGrp="1"/>
          </p:cNvSpPr>
          <p:nvPr>
            <p:ph type="pic" sz="quarter" idx="13"/>
          </p:nvPr>
        </p:nvSpPr>
        <p:spPr>
          <a:xfrm>
            <a:off x="9162588" y="3580019"/>
            <a:ext cx="1947862" cy="1947862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8" name="Рисунок 2"/>
          <p:cNvSpPr>
            <a:spLocks noGrp="1"/>
          </p:cNvSpPr>
          <p:nvPr>
            <p:ph type="pic" sz="quarter" idx="14"/>
          </p:nvPr>
        </p:nvSpPr>
        <p:spPr>
          <a:xfrm>
            <a:off x="9162588" y="1372984"/>
            <a:ext cx="1947862" cy="194786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Рисунок 2"/>
          <p:cNvSpPr>
            <a:spLocks noGrp="1"/>
          </p:cNvSpPr>
          <p:nvPr>
            <p:ph type="pic" sz="quarter" idx="15"/>
          </p:nvPr>
        </p:nvSpPr>
        <p:spPr>
          <a:xfrm>
            <a:off x="4757738" y="3580019"/>
            <a:ext cx="1947862" cy="194786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" name="Рисунок 2"/>
          <p:cNvSpPr>
            <a:spLocks noGrp="1"/>
          </p:cNvSpPr>
          <p:nvPr>
            <p:ph type="pic" sz="quarter" idx="16"/>
          </p:nvPr>
        </p:nvSpPr>
        <p:spPr>
          <a:xfrm>
            <a:off x="6960163" y="3580019"/>
            <a:ext cx="1947862" cy="1947862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Рисунок 6"/>
          <p:cNvSpPr>
            <a:spLocks noGrp="1"/>
          </p:cNvSpPr>
          <p:nvPr>
            <p:ph type="pic" sz="quarter" idx="11"/>
          </p:nvPr>
        </p:nvSpPr>
        <p:spPr>
          <a:xfrm>
            <a:off x="5722938" y="1376363"/>
            <a:ext cx="5465762" cy="41100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>
          <a:xfrm>
            <a:off x="1590420" y="1658360"/>
            <a:ext cx="2416226" cy="3194564"/>
          </a:xfrm>
          <a:custGeom>
            <a:avLst/>
            <a:gdLst>
              <a:gd name="connsiteX0" fmla="*/ 1478839 w 2416226"/>
              <a:gd name="connsiteY0" fmla="*/ 0 h 3194564"/>
              <a:gd name="connsiteX1" fmla="*/ 1823168 w 2416226"/>
              <a:gd name="connsiteY1" fmla="*/ 52454 h 3194564"/>
              <a:gd name="connsiteX2" fmla="*/ 2123504 w 2416226"/>
              <a:gd name="connsiteY2" fmla="*/ 201352 h 3194564"/>
              <a:gd name="connsiteX3" fmla="*/ 2335853 w 2416226"/>
              <a:gd name="connsiteY3" fmla="*/ 431470 h 3194564"/>
              <a:gd name="connsiteX4" fmla="*/ 2416226 w 2416226"/>
              <a:gd name="connsiteY4" fmla="*/ 727575 h 3194564"/>
              <a:gd name="connsiteX5" fmla="*/ 2383230 w 2416226"/>
              <a:gd name="connsiteY5" fmla="*/ 925544 h 3194564"/>
              <a:gd name="connsiteX6" fmla="*/ 2277478 w 2416226"/>
              <a:gd name="connsiteY6" fmla="*/ 1137048 h 3194564"/>
              <a:gd name="connsiteX7" fmla="*/ 2122657 w 2416226"/>
              <a:gd name="connsiteY7" fmla="*/ 1295255 h 3194564"/>
              <a:gd name="connsiteX8" fmla="*/ 1971221 w 2416226"/>
              <a:gd name="connsiteY8" fmla="*/ 1346862 h 3194564"/>
              <a:gd name="connsiteX9" fmla="*/ 1888310 w 2416226"/>
              <a:gd name="connsiteY9" fmla="*/ 1317251 h 3194564"/>
              <a:gd name="connsiteX10" fmla="*/ 1856161 w 2416226"/>
              <a:gd name="connsiteY10" fmla="*/ 1228419 h 3194564"/>
              <a:gd name="connsiteX11" fmla="*/ 1876466 w 2416226"/>
              <a:gd name="connsiteY11" fmla="*/ 1124358 h 3194564"/>
              <a:gd name="connsiteX12" fmla="*/ 1945840 w 2416226"/>
              <a:gd name="connsiteY12" fmla="*/ 986457 h 3194564"/>
              <a:gd name="connsiteX13" fmla="*/ 2013520 w 2416226"/>
              <a:gd name="connsiteY13" fmla="*/ 846864 h 3194564"/>
              <a:gd name="connsiteX14" fmla="*/ 2035516 w 2416226"/>
              <a:gd name="connsiteY14" fmla="*/ 725883 h 3194564"/>
              <a:gd name="connsiteX15" fmla="*/ 1988986 w 2416226"/>
              <a:gd name="connsiteY15" fmla="*/ 574448 h 3194564"/>
              <a:gd name="connsiteX16" fmla="*/ 1860393 w 2416226"/>
              <a:gd name="connsiteY16" fmla="*/ 465310 h 3194564"/>
              <a:gd name="connsiteX17" fmla="*/ 1663271 w 2416226"/>
              <a:gd name="connsiteY17" fmla="*/ 399321 h 3194564"/>
              <a:gd name="connsiteX18" fmla="*/ 1411156 w 2416226"/>
              <a:gd name="connsiteY18" fmla="*/ 377325 h 3194564"/>
              <a:gd name="connsiteX19" fmla="*/ 1146354 w 2416226"/>
              <a:gd name="connsiteY19" fmla="*/ 412012 h 3194564"/>
              <a:gd name="connsiteX20" fmla="*/ 958537 w 2416226"/>
              <a:gd name="connsiteY20" fmla="*/ 501688 h 3194564"/>
              <a:gd name="connsiteX21" fmla="*/ 846861 w 2416226"/>
              <a:gd name="connsiteY21" fmla="*/ 624361 h 3194564"/>
              <a:gd name="connsiteX22" fmla="*/ 810483 w 2416226"/>
              <a:gd name="connsiteY22" fmla="*/ 758032 h 3194564"/>
              <a:gd name="connsiteX23" fmla="*/ 875628 w 2416226"/>
              <a:gd name="connsiteY23" fmla="*/ 957693 h 3194564"/>
              <a:gd name="connsiteX24" fmla="*/ 1048216 w 2416226"/>
              <a:gd name="connsiteY24" fmla="*/ 1120975 h 3194564"/>
              <a:gd name="connsiteX25" fmla="*/ 1291869 w 2416226"/>
              <a:gd name="connsiteY25" fmla="*/ 1263953 h 3194564"/>
              <a:gd name="connsiteX26" fmla="*/ 1571053 w 2416226"/>
              <a:gd name="connsiteY26" fmla="*/ 1403545 h 3194564"/>
              <a:gd name="connsiteX27" fmla="*/ 1850240 w 2416226"/>
              <a:gd name="connsiteY27" fmla="*/ 1557519 h 3194564"/>
              <a:gd name="connsiteX28" fmla="*/ 2093894 w 2416226"/>
              <a:gd name="connsiteY28" fmla="*/ 1742798 h 3194564"/>
              <a:gd name="connsiteX29" fmla="*/ 2266481 w 2416226"/>
              <a:gd name="connsiteY29" fmla="*/ 1976298 h 3194564"/>
              <a:gd name="connsiteX30" fmla="*/ 2331623 w 2416226"/>
              <a:gd name="connsiteY30" fmla="*/ 2274097 h 3194564"/>
              <a:gd name="connsiteX31" fmla="*/ 2282554 w 2416226"/>
              <a:gd name="connsiteY31" fmla="*/ 2554128 h 3194564"/>
              <a:gd name="connsiteX32" fmla="*/ 2148039 w 2416226"/>
              <a:gd name="connsiteY32" fmla="*/ 2783399 h 3194564"/>
              <a:gd name="connsiteX33" fmla="*/ 1945840 w 2416226"/>
              <a:gd name="connsiteY33" fmla="*/ 2962755 h 3194564"/>
              <a:gd name="connsiteX34" fmla="*/ 1693725 w 2416226"/>
              <a:gd name="connsiteY34" fmla="*/ 3091350 h 3194564"/>
              <a:gd name="connsiteX35" fmla="*/ 1409465 w 2416226"/>
              <a:gd name="connsiteY35" fmla="*/ 3168339 h 3194564"/>
              <a:gd name="connsiteX36" fmla="*/ 1109975 w 2416226"/>
              <a:gd name="connsiteY36" fmla="*/ 3194564 h 3194564"/>
              <a:gd name="connsiteX37" fmla="*/ 698811 w 2416226"/>
              <a:gd name="connsiteY37" fmla="*/ 3142957 h 3194564"/>
              <a:gd name="connsiteX38" fmla="*/ 343482 w 2416226"/>
              <a:gd name="connsiteY38" fmla="*/ 2987289 h 3194564"/>
              <a:gd name="connsiteX39" fmla="*/ 93906 w 2416226"/>
              <a:gd name="connsiteY39" fmla="*/ 2726716 h 3194564"/>
              <a:gd name="connsiteX40" fmla="*/ 0 w 2416226"/>
              <a:gd name="connsiteY40" fmla="*/ 2360391 h 3194564"/>
              <a:gd name="connsiteX41" fmla="*/ 34687 w 2416226"/>
              <a:gd name="connsiteY41" fmla="*/ 2170036 h 3194564"/>
              <a:gd name="connsiteX42" fmla="*/ 120978 w 2416226"/>
              <a:gd name="connsiteY42" fmla="*/ 2032982 h 3194564"/>
              <a:gd name="connsiteX43" fmla="*/ 233501 w 2416226"/>
              <a:gd name="connsiteY43" fmla="*/ 1950073 h 3194564"/>
              <a:gd name="connsiteX44" fmla="*/ 346867 w 2416226"/>
              <a:gd name="connsiteY44" fmla="*/ 1922153 h 3194564"/>
              <a:gd name="connsiteX45" fmla="*/ 437391 w 2416226"/>
              <a:gd name="connsiteY45" fmla="*/ 1951764 h 3194564"/>
              <a:gd name="connsiteX46" fmla="*/ 473769 w 2416226"/>
              <a:gd name="connsiteY46" fmla="*/ 2043981 h 3194564"/>
              <a:gd name="connsiteX47" fmla="*/ 467001 w 2416226"/>
              <a:gd name="connsiteY47" fmla="*/ 2104894 h 3194564"/>
              <a:gd name="connsiteX48" fmla="*/ 452619 w 2416226"/>
              <a:gd name="connsiteY48" fmla="*/ 2175112 h 3194564"/>
              <a:gd name="connsiteX49" fmla="*/ 438238 w 2416226"/>
              <a:gd name="connsiteY49" fmla="*/ 2258868 h 3194564"/>
              <a:gd name="connsiteX50" fmla="*/ 431467 w 2416226"/>
              <a:gd name="connsiteY50" fmla="*/ 2358699 h 3194564"/>
              <a:gd name="connsiteX51" fmla="*/ 485612 w 2416226"/>
              <a:gd name="connsiteY51" fmla="*/ 2563436 h 3194564"/>
              <a:gd name="connsiteX52" fmla="*/ 629437 w 2416226"/>
              <a:gd name="connsiteY52" fmla="*/ 2705567 h 3194564"/>
              <a:gd name="connsiteX53" fmla="*/ 835865 w 2416226"/>
              <a:gd name="connsiteY53" fmla="*/ 2788475 h 3194564"/>
              <a:gd name="connsiteX54" fmla="*/ 1077827 w 2416226"/>
              <a:gd name="connsiteY54" fmla="*/ 2815548 h 3194564"/>
              <a:gd name="connsiteX55" fmla="*/ 1372240 w 2416226"/>
              <a:gd name="connsiteY55" fmla="*/ 2780017 h 3194564"/>
              <a:gd name="connsiteX56" fmla="*/ 1636198 w 2416226"/>
              <a:gd name="connsiteY56" fmla="*/ 2675109 h 3194564"/>
              <a:gd name="connsiteX57" fmla="*/ 1825706 w 2416226"/>
              <a:gd name="connsiteY57" fmla="*/ 2505059 h 3194564"/>
              <a:gd name="connsiteX58" fmla="*/ 1898462 w 2416226"/>
              <a:gd name="connsiteY58" fmla="*/ 2274097 h 3194564"/>
              <a:gd name="connsiteX59" fmla="*/ 1833320 w 2416226"/>
              <a:gd name="connsiteY59" fmla="*/ 2059207 h 3194564"/>
              <a:gd name="connsiteX60" fmla="*/ 1660732 w 2416226"/>
              <a:gd name="connsiteY60" fmla="*/ 1884084 h 3194564"/>
              <a:gd name="connsiteX61" fmla="*/ 1416232 w 2416226"/>
              <a:gd name="connsiteY61" fmla="*/ 1732645 h 3194564"/>
              <a:gd name="connsiteX62" fmla="*/ 1137048 w 2416226"/>
              <a:gd name="connsiteY62" fmla="*/ 1588824 h 3194564"/>
              <a:gd name="connsiteX63" fmla="*/ 857861 w 2416226"/>
              <a:gd name="connsiteY63" fmla="*/ 1435694 h 3194564"/>
              <a:gd name="connsiteX64" fmla="*/ 613361 w 2416226"/>
              <a:gd name="connsiteY64" fmla="*/ 1258876 h 3194564"/>
              <a:gd name="connsiteX65" fmla="*/ 440776 w 2416226"/>
              <a:gd name="connsiteY65" fmla="*/ 1043140 h 3194564"/>
              <a:gd name="connsiteX66" fmla="*/ 375631 w 2416226"/>
              <a:gd name="connsiteY66" fmla="*/ 771570 h 3194564"/>
              <a:gd name="connsiteX67" fmla="*/ 444158 w 2416226"/>
              <a:gd name="connsiteY67" fmla="*/ 491536 h 3194564"/>
              <a:gd name="connsiteX68" fmla="*/ 650586 w 2416226"/>
              <a:gd name="connsiteY68" fmla="*/ 244500 h 3194564"/>
              <a:gd name="connsiteX69" fmla="*/ 994915 w 2416226"/>
              <a:gd name="connsiteY69" fmla="*/ 67683 h 3194564"/>
              <a:gd name="connsiteX70" fmla="*/ 1478839 w 2416226"/>
              <a:gd name="connsiteY70" fmla="*/ 0 h 3194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2416226" h="3194564">
                <a:moveTo>
                  <a:pt x="1478839" y="0"/>
                </a:moveTo>
                <a:cubicBezTo>
                  <a:pt x="1596153" y="0"/>
                  <a:pt x="1710930" y="17486"/>
                  <a:pt x="1823168" y="52454"/>
                </a:cubicBezTo>
                <a:cubicBezTo>
                  <a:pt x="1935406" y="87422"/>
                  <a:pt x="2035516" y="137054"/>
                  <a:pt x="2123504" y="201352"/>
                </a:cubicBezTo>
                <a:cubicBezTo>
                  <a:pt x="2211489" y="265650"/>
                  <a:pt x="2282273" y="342357"/>
                  <a:pt x="2335853" y="431470"/>
                </a:cubicBezTo>
                <a:cubicBezTo>
                  <a:pt x="2389435" y="520584"/>
                  <a:pt x="2416226" y="619284"/>
                  <a:pt x="2416226" y="727575"/>
                </a:cubicBezTo>
                <a:cubicBezTo>
                  <a:pt x="2416226" y="791872"/>
                  <a:pt x="2405227" y="857864"/>
                  <a:pt x="2383230" y="925544"/>
                </a:cubicBezTo>
                <a:cubicBezTo>
                  <a:pt x="2361234" y="993227"/>
                  <a:pt x="2325984" y="1063726"/>
                  <a:pt x="2277478" y="1137048"/>
                </a:cubicBezTo>
                <a:cubicBezTo>
                  <a:pt x="2230100" y="1208114"/>
                  <a:pt x="2178493" y="1260849"/>
                  <a:pt x="2122657" y="1295255"/>
                </a:cubicBezTo>
                <a:cubicBezTo>
                  <a:pt x="2066821" y="1329660"/>
                  <a:pt x="2016342" y="1346862"/>
                  <a:pt x="1971221" y="1346862"/>
                </a:cubicBezTo>
                <a:cubicBezTo>
                  <a:pt x="1937379" y="1346862"/>
                  <a:pt x="1909743" y="1336990"/>
                  <a:pt x="1888310" y="1317251"/>
                </a:cubicBezTo>
                <a:cubicBezTo>
                  <a:pt x="1866879" y="1297511"/>
                  <a:pt x="1856161" y="1267901"/>
                  <a:pt x="1856161" y="1228419"/>
                </a:cubicBezTo>
                <a:cubicBezTo>
                  <a:pt x="1856161" y="1199089"/>
                  <a:pt x="1862931" y="1164402"/>
                  <a:pt x="1876466" y="1124358"/>
                </a:cubicBezTo>
                <a:cubicBezTo>
                  <a:pt x="1890004" y="1084313"/>
                  <a:pt x="1913128" y="1038345"/>
                  <a:pt x="1945840" y="986457"/>
                </a:cubicBezTo>
                <a:cubicBezTo>
                  <a:pt x="1976295" y="936825"/>
                  <a:pt x="1998857" y="890294"/>
                  <a:pt x="2013520" y="846864"/>
                </a:cubicBezTo>
                <a:cubicBezTo>
                  <a:pt x="2028186" y="803435"/>
                  <a:pt x="2035516" y="763109"/>
                  <a:pt x="2035516" y="725883"/>
                </a:cubicBezTo>
                <a:cubicBezTo>
                  <a:pt x="2035516" y="668356"/>
                  <a:pt x="2020006" y="617875"/>
                  <a:pt x="1988986" y="574448"/>
                </a:cubicBezTo>
                <a:cubicBezTo>
                  <a:pt x="1957965" y="531018"/>
                  <a:pt x="1915101" y="494640"/>
                  <a:pt x="1860393" y="465310"/>
                </a:cubicBezTo>
                <a:cubicBezTo>
                  <a:pt x="1805682" y="435981"/>
                  <a:pt x="1739975" y="413985"/>
                  <a:pt x="1663271" y="399321"/>
                </a:cubicBezTo>
                <a:cubicBezTo>
                  <a:pt x="1586564" y="384655"/>
                  <a:pt x="1502526" y="377325"/>
                  <a:pt x="1411156" y="377325"/>
                </a:cubicBezTo>
                <a:cubicBezTo>
                  <a:pt x="1309633" y="377325"/>
                  <a:pt x="1221367" y="388887"/>
                  <a:pt x="1146354" y="412012"/>
                </a:cubicBezTo>
                <a:cubicBezTo>
                  <a:pt x="1071341" y="435137"/>
                  <a:pt x="1008734" y="465029"/>
                  <a:pt x="958537" y="501688"/>
                </a:cubicBezTo>
                <a:cubicBezTo>
                  <a:pt x="908340" y="538351"/>
                  <a:pt x="871114" y="579240"/>
                  <a:pt x="846861" y="624361"/>
                </a:cubicBezTo>
                <a:cubicBezTo>
                  <a:pt x="822611" y="669482"/>
                  <a:pt x="810483" y="714040"/>
                  <a:pt x="810483" y="758032"/>
                </a:cubicBezTo>
                <a:cubicBezTo>
                  <a:pt x="810483" y="832483"/>
                  <a:pt x="832198" y="899034"/>
                  <a:pt x="875628" y="957693"/>
                </a:cubicBezTo>
                <a:cubicBezTo>
                  <a:pt x="919055" y="1016349"/>
                  <a:pt x="976585" y="1070778"/>
                  <a:pt x="1048216" y="1120975"/>
                </a:cubicBezTo>
                <a:cubicBezTo>
                  <a:pt x="1119844" y="1171173"/>
                  <a:pt x="1201062" y="1218829"/>
                  <a:pt x="1291869" y="1263953"/>
                </a:cubicBezTo>
                <a:cubicBezTo>
                  <a:pt x="1382674" y="1309074"/>
                  <a:pt x="1475735" y="1355604"/>
                  <a:pt x="1571053" y="1403545"/>
                </a:cubicBezTo>
                <a:cubicBezTo>
                  <a:pt x="1666371" y="1451485"/>
                  <a:pt x="1759433" y="1502811"/>
                  <a:pt x="1850240" y="1557519"/>
                </a:cubicBezTo>
                <a:cubicBezTo>
                  <a:pt x="1941045" y="1612230"/>
                  <a:pt x="2022263" y="1673989"/>
                  <a:pt x="2093894" y="1742798"/>
                </a:cubicBezTo>
                <a:cubicBezTo>
                  <a:pt x="2165521" y="1811606"/>
                  <a:pt x="2223052" y="1889441"/>
                  <a:pt x="2266481" y="1976298"/>
                </a:cubicBezTo>
                <a:cubicBezTo>
                  <a:pt x="2309908" y="2063158"/>
                  <a:pt x="2331623" y="2162424"/>
                  <a:pt x="2331623" y="2274097"/>
                </a:cubicBezTo>
                <a:cubicBezTo>
                  <a:pt x="2331623" y="2375619"/>
                  <a:pt x="2315269" y="2468962"/>
                  <a:pt x="2282554" y="2554128"/>
                </a:cubicBezTo>
                <a:cubicBezTo>
                  <a:pt x="2249843" y="2639294"/>
                  <a:pt x="2205003" y="2715719"/>
                  <a:pt x="2148039" y="2783399"/>
                </a:cubicBezTo>
                <a:cubicBezTo>
                  <a:pt x="2091074" y="2851082"/>
                  <a:pt x="2023673" y="2910866"/>
                  <a:pt x="1945840" y="2962755"/>
                </a:cubicBezTo>
                <a:cubicBezTo>
                  <a:pt x="1868005" y="3014646"/>
                  <a:pt x="1783967" y="3057510"/>
                  <a:pt x="1693725" y="3091350"/>
                </a:cubicBezTo>
                <a:cubicBezTo>
                  <a:pt x="1603484" y="3125190"/>
                  <a:pt x="1508731" y="3150853"/>
                  <a:pt x="1409465" y="3168339"/>
                </a:cubicBezTo>
                <a:cubicBezTo>
                  <a:pt x="1310199" y="3185821"/>
                  <a:pt x="1210367" y="3194564"/>
                  <a:pt x="1109975" y="3194564"/>
                </a:cubicBezTo>
                <a:cubicBezTo>
                  <a:pt x="968971" y="3194564"/>
                  <a:pt x="831917" y="3177363"/>
                  <a:pt x="698811" y="3142957"/>
                </a:cubicBezTo>
                <a:cubicBezTo>
                  <a:pt x="565702" y="3108551"/>
                  <a:pt x="447262" y="3056663"/>
                  <a:pt x="343482" y="2987289"/>
                </a:cubicBezTo>
                <a:cubicBezTo>
                  <a:pt x="239705" y="2917918"/>
                  <a:pt x="156512" y="2831058"/>
                  <a:pt x="93906" y="2726716"/>
                </a:cubicBezTo>
                <a:cubicBezTo>
                  <a:pt x="31302" y="2622374"/>
                  <a:pt x="0" y="2500267"/>
                  <a:pt x="0" y="2360391"/>
                </a:cubicBezTo>
                <a:cubicBezTo>
                  <a:pt x="0" y="2288197"/>
                  <a:pt x="11562" y="2224746"/>
                  <a:pt x="34687" y="2170036"/>
                </a:cubicBezTo>
                <a:cubicBezTo>
                  <a:pt x="57809" y="2115328"/>
                  <a:pt x="86576" y="2069644"/>
                  <a:pt x="120978" y="2032982"/>
                </a:cubicBezTo>
                <a:cubicBezTo>
                  <a:pt x="155384" y="1996322"/>
                  <a:pt x="192890" y="1968684"/>
                  <a:pt x="233501" y="1950073"/>
                </a:cubicBezTo>
                <a:cubicBezTo>
                  <a:pt x="274108" y="1931459"/>
                  <a:pt x="311899" y="1922153"/>
                  <a:pt x="346867" y="1922153"/>
                </a:cubicBezTo>
                <a:cubicBezTo>
                  <a:pt x="382964" y="1922153"/>
                  <a:pt x="413137" y="1932024"/>
                  <a:pt x="437391" y="1951764"/>
                </a:cubicBezTo>
                <a:cubicBezTo>
                  <a:pt x="461644" y="1971503"/>
                  <a:pt x="473769" y="2002242"/>
                  <a:pt x="473769" y="2043981"/>
                </a:cubicBezTo>
                <a:cubicBezTo>
                  <a:pt x="473769" y="2063158"/>
                  <a:pt x="471512" y="2083460"/>
                  <a:pt x="467001" y="2104894"/>
                </a:cubicBezTo>
                <a:cubicBezTo>
                  <a:pt x="462488" y="2126327"/>
                  <a:pt x="457696" y="2149733"/>
                  <a:pt x="452619" y="2175112"/>
                </a:cubicBezTo>
                <a:cubicBezTo>
                  <a:pt x="447543" y="2200493"/>
                  <a:pt x="442748" y="2228413"/>
                  <a:pt x="438238" y="2258868"/>
                </a:cubicBezTo>
                <a:cubicBezTo>
                  <a:pt x="433724" y="2289325"/>
                  <a:pt x="431467" y="2322603"/>
                  <a:pt x="431467" y="2358699"/>
                </a:cubicBezTo>
                <a:cubicBezTo>
                  <a:pt x="431467" y="2437660"/>
                  <a:pt x="449516" y="2505906"/>
                  <a:pt x="485612" y="2563436"/>
                </a:cubicBezTo>
                <a:cubicBezTo>
                  <a:pt x="521709" y="2620964"/>
                  <a:pt x="569650" y="2668341"/>
                  <a:pt x="629437" y="2705567"/>
                </a:cubicBezTo>
                <a:cubicBezTo>
                  <a:pt x="689221" y="2742792"/>
                  <a:pt x="758032" y="2770427"/>
                  <a:pt x="835865" y="2788475"/>
                </a:cubicBezTo>
                <a:cubicBezTo>
                  <a:pt x="913697" y="2806524"/>
                  <a:pt x="994352" y="2815548"/>
                  <a:pt x="1077827" y="2815548"/>
                </a:cubicBezTo>
                <a:cubicBezTo>
                  <a:pt x="1175964" y="2815548"/>
                  <a:pt x="1274102" y="2803704"/>
                  <a:pt x="1372240" y="2780017"/>
                </a:cubicBezTo>
                <a:cubicBezTo>
                  <a:pt x="1470377" y="2756327"/>
                  <a:pt x="1558363" y="2721358"/>
                  <a:pt x="1636198" y="2675109"/>
                </a:cubicBezTo>
                <a:cubicBezTo>
                  <a:pt x="1714031" y="2628860"/>
                  <a:pt x="1777200" y="2572176"/>
                  <a:pt x="1825706" y="2505059"/>
                </a:cubicBezTo>
                <a:cubicBezTo>
                  <a:pt x="1874209" y="2437942"/>
                  <a:pt x="1898462" y="2360956"/>
                  <a:pt x="1898462" y="2274097"/>
                </a:cubicBezTo>
                <a:cubicBezTo>
                  <a:pt x="1898462" y="2194007"/>
                  <a:pt x="1876747" y="2122376"/>
                  <a:pt x="1833320" y="2059207"/>
                </a:cubicBezTo>
                <a:cubicBezTo>
                  <a:pt x="1789891" y="1996038"/>
                  <a:pt x="1732360" y="1937663"/>
                  <a:pt x="1660732" y="1884084"/>
                </a:cubicBezTo>
                <a:cubicBezTo>
                  <a:pt x="1589102" y="1830501"/>
                  <a:pt x="1507603" y="1780023"/>
                  <a:pt x="1416232" y="1732645"/>
                </a:cubicBezTo>
                <a:cubicBezTo>
                  <a:pt x="1324862" y="1685267"/>
                  <a:pt x="1231801" y="1637327"/>
                  <a:pt x="1137048" y="1588824"/>
                </a:cubicBezTo>
                <a:cubicBezTo>
                  <a:pt x="1042293" y="1540318"/>
                  <a:pt x="949231" y="1489273"/>
                  <a:pt x="857861" y="1435694"/>
                </a:cubicBezTo>
                <a:cubicBezTo>
                  <a:pt x="766491" y="1382111"/>
                  <a:pt x="684992" y="1323174"/>
                  <a:pt x="613361" y="1258876"/>
                </a:cubicBezTo>
                <a:cubicBezTo>
                  <a:pt x="541733" y="1194579"/>
                  <a:pt x="484203" y="1122667"/>
                  <a:pt x="440776" y="1043140"/>
                </a:cubicBezTo>
                <a:cubicBezTo>
                  <a:pt x="397346" y="963616"/>
                  <a:pt x="375631" y="873090"/>
                  <a:pt x="375631" y="771570"/>
                </a:cubicBezTo>
                <a:cubicBezTo>
                  <a:pt x="375631" y="676815"/>
                  <a:pt x="398474" y="583472"/>
                  <a:pt x="444158" y="491536"/>
                </a:cubicBezTo>
                <a:cubicBezTo>
                  <a:pt x="489844" y="399603"/>
                  <a:pt x="558653" y="317257"/>
                  <a:pt x="650586" y="244500"/>
                </a:cubicBezTo>
                <a:cubicBezTo>
                  <a:pt x="742519" y="171741"/>
                  <a:pt x="857298" y="112804"/>
                  <a:pt x="994915" y="67683"/>
                </a:cubicBezTo>
                <a:cubicBezTo>
                  <a:pt x="1132535" y="22562"/>
                  <a:pt x="1293842" y="0"/>
                  <a:pt x="147883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2"/>
          </p:nvPr>
        </p:nvSpPr>
        <p:spPr>
          <a:xfrm>
            <a:off x="1590420" y="1655205"/>
            <a:ext cx="4076699" cy="3194564"/>
          </a:xfrm>
          <a:custGeom>
            <a:avLst/>
            <a:gdLst>
              <a:gd name="connsiteX0" fmla="*/ 3514020 w 4076699"/>
              <a:gd name="connsiteY0" fmla="*/ 0 h 3194564"/>
              <a:gd name="connsiteX1" fmla="*/ 3596608 w 4076699"/>
              <a:gd name="connsiteY1" fmla="*/ 9983 h 3194564"/>
              <a:gd name="connsiteX2" fmla="*/ 3661044 w 4076699"/>
              <a:gd name="connsiteY2" fmla="*/ 44469 h 3194564"/>
              <a:gd name="connsiteX3" fmla="*/ 3702791 w 4076699"/>
              <a:gd name="connsiteY3" fmla="*/ 109815 h 3194564"/>
              <a:gd name="connsiteX4" fmla="*/ 3717310 w 4076699"/>
              <a:gd name="connsiteY4" fmla="*/ 214182 h 3194564"/>
              <a:gd name="connsiteX5" fmla="*/ 3694623 w 4076699"/>
              <a:gd name="connsiteY5" fmla="*/ 594444 h 3194564"/>
              <a:gd name="connsiteX6" fmla="*/ 3638354 w 4076699"/>
              <a:gd name="connsiteY6" fmla="*/ 1003747 h 3194564"/>
              <a:gd name="connsiteX7" fmla="*/ 3565752 w 4076699"/>
              <a:gd name="connsiteY7" fmla="*/ 1403069 h 3194564"/>
              <a:gd name="connsiteX8" fmla="*/ 3493147 w 4076699"/>
              <a:gd name="connsiteY8" fmla="*/ 1753381 h 3194564"/>
              <a:gd name="connsiteX9" fmla="*/ 3436878 w 4076699"/>
              <a:gd name="connsiteY9" fmla="*/ 2016568 h 3194564"/>
              <a:gd name="connsiteX10" fmla="*/ 3414190 w 4076699"/>
              <a:gd name="connsiteY10" fmla="*/ 2152702 h 3194564"/>
              <a:gd name="connsiteX11" fmla="*/ 3434155 w 4076699"/>
              <a:gd name="connsiteY11" fmla="*/ 2273405 h 3194564"/>
              <a:gd name="connsiteX12" fmla="*/ 3487701 w 4076699"/>
              <a:gd name="connsiteY12" fmla="*/ 2355992 h 3194564"/>
              <a:gd name="connsiteX13" fmla="*/ 3567566 w 4076699"/>
              <a:gd name="connsiteY13" fmla="*/ 2403184 h 3194564"/>
              <a:gd name="connsiteX14" fmla="*/ 3666487 w 4076699"/>
              <a:gd name="connsiteY14" fmla="*/ 2417703 h 3194564"/>
              <a:gd name="connsiteX15" fmla="*/ 3774488 w 4076699"/>
              <a:gd name="connsiteY15" fmla="*/ 2393202 h 3194564"/>
              <a:gd name="connsiteX16" fmla="*/ 3880668 w 4076699"/>
              <a:gd name="connsiteY16" fmla="*/ 2325134 h 3194564"/>
              <a:gd name="connsiteX17" fmla="*/ 3974147 w 4076699"/>
              <a:gd name="connsiteY17" fmla="*/ 2220767 h 3194564"/>
              <a:gd name="connsiteX18" fmla="*/ 4045843 w 4076699"/>
              <a:gd name="connsiteY18" fmla="*/ 2085542 h 3194564"/>
              <a:gd name="connsiteX19" fmla="*/ 4076699 w 4076699"/>
              <a:gd name="connsiteY19" fmla="*/ 2461267 h 3194564"/>
              <a:gd name="connsiteX20" fmla="*/ 3799898 w 4076699"/>
              <a:gd name="connsiteY20" fmla="*/ 2704490 h 3194564"/>
              <a:gd name="connsiteX21" fmla="*/ 3532170 w 4076699"/>
              <a:gd name="connsiteY21" fmla="*/ 2793429 h 3194564"/>
              <a:gd name="connsiteX22" fmla="*/ 3419636 w 4076699"/>
              <a:gd name="connsiteY22" fmla="*/ 2774370 h 3194564"/>
              <a:gd name="connsiteX23" fmla="*/ 3326157 w 4076699"/>
              <a:gd name="connsiteY23" fmla="*/ 2715381 h 3194564"/>
              <a:gd name="connsiteX24" fmla="*/ 3258092 w 4076699"/>
              <a:gd name="connsiteY24" fmla="*/ 2611920 h 3194564"/>
              <a:gd name="connsiteX25" fmla="*/ 3219977 w 4076699"/>
              <a:gd name="connsiteY25" fmla="*/ 2461267 h 3194564"/>
              <a:gd name="connsiteX26" fmla="*/ 3024855 w 4076699"/>
              <a:gd name="connsiteY26" fmla="*/ 2765296 h 3194564"/>
              <a:gd name="connsiteX27" fmla="*/ 2803411 w 4076699"/>
              <a:gd name="connsiteY27" fmla="*/ 2995811 h 3194564"/>
              <a:gd name="connsiteX28" fmla="*/ 2558374 w 4076699"/>
              <a:gd name="connsiteY28" fmla="*/ 3142835 h 3194564"/>
              <a:gd name="connsiteX29" fmla="*/ 2294278 w 4076699"/>
              <a:gd name="connsiteY29" fmla="*/ 3194564 h 3194564"/>
              <a:gd name="connsiteX30" fmla="*/ 2001140 w 4076699"/>
              <a:gd name="connsiteY30" fmla="*/ 3103811 h 3194564"/>
              <a:gd name="connsiteX31" fmla="*/ 1805109 w 4076699"/>
              <a:gd name="connsiteY31" fmla="*/ 2856957 h 3194564"/>
              <a:gd name="connsiteX32" fmla="*/ 1695297 w 4076699"/>
              <a:gd name="connsiteY32" fmla="*/ 2490309 h 3194564"/>
              <a:gd name="connsiteX33" fmla="*/ 1660810 w 4076699"/>
              <a:gd name="connsiteY33" fmla="*/ 2041981 h 3194564"/>
              <a:gd name="connsiteX34" fmla="*/ 1669887 w 4076699"/>
              <a:gd name="connsiteY34" fmla="*/ 1878623 h 3194564"/>
              <a:gd name="connsiteX35" fmla="*/ 1684406 w 4076699"/>
              <a:gd name="connsiteY35" fmla="*/ 1742490 h 3194564"/>
              <a:gd name="connsiteX36" fmla="*/ 1520140 w 4076699"/>
              <a:gd name="connsiteY36" fmla="*/ 2434948 h 3194564"/>
              <a:gd name="connsiteX37" fmla="*/ 1287808 w 4076699"/>
              <a:gd name="connsiteY37" fmla="*/ 2882367 h 3194564"/>
              <a:gd name="connsiteX38" fmla="*/ 982874 w 4076699"/>
              <a:gd name="connsiteY38" fmla="*/ 3122867 h 3194564"/>
              <a:gd name="connsiteX39" fmla="*/ 602612 w 4076699"/>
              <a:gd name="connsiteY39" fmla="*/ 3194564 h 3194564"/>
              <a:gd name="connsiteX40" fmla="*/ 373911 w 4076699"/>
              <a:gd name="connsiteY40" fmla="*/ 3115608 h 3194564"/>
              <a:gd name="connsiteX41" fmla="*/ 182417 w 4076699"/>
              <a:gd name="connsiteY41" fmla="*/ 2880553 h 3194564"/>
              <a:gd name="connsiteX42" fmla="*/ 49915 w 4076699"/>
              <a:gd name="connsiteY42" fmla="*/ 2489400 h 3194564"/>
              <a:gd name="connsiteX43" fmla="*/ 0 w 4076699"/>
              <a:gd name="connsiteY43" fmla="*/ 1940335 h 3194564"/>
              <a:gd name="connsiteX44" fmla="*/ 21782 w 4076699"/>
              <a:gd name="connsiteY44" fmla="*/ 1545553 h 3194564"/>
              <a:gd name="connsiteX45" fmla="*/ 84402 w 4076699"/>
              <a:gd name="connsiteY45" fmla="*/ 1139878 h 3194564"/>
              <a:gd name="connsiteX46" fmla="*/ 185140 w 4076699"/>
              <a:gd name="connsiteY46" fmla="*/ 736928 h 3194564"/>
              <a:gd name="connsiteX47" fmla="*/ 321274 w 4076699"/>
              <a:gd name="connsiteY47" fmla="*/ 348498 h 3194564"/>
              <a:gd name="connsiteX48" fmla="*/ 412027 w 4076699"/>
              <a:gd name="connsiteY48" fmla="*/ 184231 h 3194564"/>
              <a:gd name="connsiteX49" fmla="*/ 504596 w 4076699"/>
              <a:gd name="connsiteY49" fmla="*/ 97107 h 3194564"/>
              <a:gd name="connsiteX50" fmla="*/ 599889 w 4076699"/>
              <a:gd name="connsiteY50" fmla="*/ 63529 h 3194564"/>
              <a:gd name="connsiteX51" fmla="*/ 696996 w 4076699"/>
              <a:gd name="connsiteY51" fmla="*/ 58083 h 3194564"/>
              <a:gd name="connsiteX52" fmla="*/ 769601 w 4076699"/>
              <a:gd name="connsiteY52" fmla="*/ 63529 h 3194564"/>
              <a:gd name="connsiteX53" fmla="*/ 824961 w 4076699"/>
              <a:gd name="connsiteY53" fmla="*/ 86219 h 3194564"/>
              <a:gd name="connsiteX54" fmla="*/ 859448 w 4076699"/>
              <a:gd name="connsiteY54" fmla="*/ 135225 h 3194564"/>
              <a:gd name="connsiteX55" fmla="*/ 871245 w 4076699"/>
              <a:gd name="connsiteY55" fmla="*/ 221441 h 3194564"/>
              <a:gd name="connsiteX56" fmla="*/ 841298 w 4076699"/>
              <a:gd name="connsiteY56" fmla="*/ 403858 h 3194564"/>
              <a:gd name="connsiteX57" fmla="*/ 765970 w 4076699"/>
              <a:gd name="connsiteY57" fmla="*/ 682477 h 3194564"/>
              <a:gd name="connsiteX58" fmla="*/ 667954 w 4076699"/>
              <a:gd name="connsiteY58" fmla="*/ 1025529 h 3194564"/>
              <a:gd name="connsiteX59" fmla="*/ 569939 w 4076699"/>
              <a:gd name="connsiteY59" fmla="*/ 1401251 h 3194564"/>
              <a:gd name="connsiteX60" fmla="*/ 494614 w 4076699"/>
              <a:gd name="connsiteY60" fmla="*/ 1776068 h 3194564"/>
              <a:gd name="connsiteX61" fmla="*/ 464664 w 4076699"/>
              <a:gd name="connsiteY61" fmla="*/ 2118215 h 3194564"/>
              <a:gd name="connsiteX62" fmla="*/ 481909 w 4076699"/>
              <a:gd name="connsiteY62" fmla="*/ 2358715 h 3194564"/>
              <a:gd name="connsiteX63" fmla="*/ 535452 w 4076699"/>
              <a:gd name="connsiteY63" fmla="*/ 2552929 h 3194564"/>
              <a:gd name="connsiteX64" fmla="*/ 626208 w 4076699"/>
              <a:gd name="connsiteY64" fmla="*/ 2682708 h 3194564"/>
              <a:gd name="connsiteX65" fmla="*/ 755079 w 4076699"/>
              <a:gd name="connsiteY65" fmla="*/ 2729900 h 3194564"/>
              <a:gd name="connsiteX66" fmla="*/ 899381 w 4076699"/>
              <a:gd name="connsiteY66" fmla="*/ 2686340 h 3194564"/>
              <a:gd name="connsiteX67" fmla="*/ 1034603 w 4076699"/>
              <a:gd name="connsiteY67" fmla="*/ 2566542 h 3194564"/>
              <a:gd name="connsiteX68" fmla="*/ 1159845 w 4076699"/>
              <a:gd name="connsiteY68" fmla="*/ 2385034 h 3194564"/>
              <a:gd name="connsiteX69" fmla="*/ 1275103 w 4076699"/>
              <a:gd name="connsiteY69" fmla="*/ 2157239 h 3194564"/>
              <a:gd name="connsiteX70" fmla="*/ 1379472 w 4076699"/>
              <a:gd name="connsiteY70" fmla="*/ 1899497 h 3194564"/>
              <a:gd name="connsiteX71" fmla="*/ 1472042 w 4076699"/>
              <a:gd name="connsiteY71" fmla="*/ 1626324 h 3194564"/>
              <a:gd name="connsiteX72" fmla="*/ 1742489 w 4076699"/>
              <a:gd name="connsiteY72" fmla="*/ 520933 h 3194564"/>
              <a:gd name="connsiteX73" fmla="*/ 1794221 w 4076699"/>
              <a:gd name="connsiteY73" fmla="*/ 353943 h 3194564"/>
              <a:gd name="connsiteX74" fmla="*/ 1865915 w 4076699"/>
              <a:gd name="connsiteY74" fmla="*/ 246854 h 3194564"/>
              <a:gd name="connsiteX75" fmla="*/ 1963025 w 4076699"/>
              <a:gd name="connsiteY75" fmla="*/ 190585 h 3194564"/>
              <a:gd name="connsiteX76" fmla="*/ 2090987 w 4076699"/>
              <a:gd name="connsiteY76" fmla="*/ 174249 h 3194564"/>
              <a:gd name="connsiteX77" fmla="*/ 2204430 w 4076699"/>
              <a:gd name="connsiteY77" fmla="*/ 186954 h 3194564"/>
              <a:gd name="connsiteX78" fmla="*/ 2275218 w 4076699"/>
              <a:gd name="connsiteY78" fmla="*/ 221441 h 3194564"/>
              <a:gd name="connsiteX79" fmla="*/ 2312428 w 4076699"/>
              <a:gd name="connsiteY79" fmla="*/ 274079 h 3194564"/>
              <a:gd name="connsiteX80" fmla="*/ 2323319 w 4076699"/>
              <a:gd name="connsiteY80" fmla="*/ 343052 h 3194564"/>
              <a:gd name="connsiteX81" fmla="*/ 2308800 w 4076699"/>
              <a:gd name="connsiteY81" fmla="*/ 449236 h 3194564"/>
              <a:gd name="connsiteX82" fmla="*/ 2271590 w 4076699"/>
              <a:gd name="connsiteY82" fmla="*/ 688828 h 3194564"/>
              <a:gd name="connsiteX83" fmla="*/ 2222581 w 4076699"/>
              <a:gd name="connsiteY83" fmla="*/ 1020084 h 3194564"/>
              <a:gd name="connsiteX84" fmla="*/ 2173575 w 4076699"/>
              <a:gd name="connsiteY84" fmla="*/ 1400346 h 3194564"/>
              <a:gd name="connsiteX85" fmla="*/ 2136365 w 4076699"/>
              <a:gd name="connsiteY85" fmla="*/ 1786053 h 3194564"/>
              <a:gd name="connsiteX86" fmla="*/ 2121846 w 4076699"/>
              <a:gd name="connsiteY86" fmla="*/ 2136365 h 3194564"/>
              <a:gd name="connsiteX87" fmla="*/ 2133642 w 4076699"/>
              <a:gd name="connsiteY87" fmla="*/ 2431317 h 3194564"/>
              <a:gd name="connsiteX88" fmla="*/ 2173575 w 4076699"/>
              <a:gd name="connsiteY88" fmla="*/ 2655481 h 3194564"/>
              <a:gd name="connsiteX89" fmla="*/ 2247085 w 4076699"/>
              <a:gd name="connsiteY89" fmla="*/ 2797060 h 3194564"/>
              <a:gd name="connsiteX90" fmla="*/ 2359620 w 4076699"/>
              <a:gd name="connsiteY90" fmla="*/ 2846066 h 3194564"/>
              <a:gd name="connsiteX91" fmla="*/ 2571079 w 4076699"/>
              <a:gd name="connsiteY91" fmla="*/ 2755313 h 3194564"/>
              <a:gd name="connsiteX92" fmla="*/ 2745328 w 4076699"/>
              <a:gd name="connsiteY92" fmla="*/ 2512996 h 3194564"/>
              <a:gd name="connsiteX93" fmla="*/ 2886907 w 4076699"/>
              <a:gd name="connsiteY93" fmla="*/ 2161776 h 3194564"/>
              <a:gd name="connsiteX94" fmla="*/ 2997627 w 4076699"/>
              <a:gd name="connsiteY94" fmla="*/ 1744304 h 3194564"/>
              <a:gd name="connsiteX95" fmla="*/ 3081120 w 4076699"/>
              <a:gd name="connsiteY95" fmla="*/ 1305053 h 3194564"/>
              <a:gd name="connsiteX96" fmla="*/ 3140112 w 4076699"/>
              <a:gd name="connsiteY96" fmla="*/ 886673 h 3194564"/>
              <a:gd name="connsiteX97" fmla="*/ 3177322 w 4076699"/>
              <a:gd name="connsiteY97" fmla="*/ 532729 h 3194564"/>
              <a:gd name="connsiteX98" fmla="*/ 3196381 w 4076699"/>
              <a:gd name="connsiteY98" fmla="*/ 286787 h 3194564"/>
              <a:gd name="connsiteX99" fmla="*/ 3229959 w 4076699"/>
              <a:gd name="connsiteY99" fmla="*/ 137948 h 3194564"/>
              <a:gd name="connsiteX100" fmla="*/ 3301656 w 4076699"/>
              <a:gd name="connsiteY100" fmla="*/ 50823 h 3194564"/>
              <a:gd name="connsiteX101" fmla="*/ 3400577 w 4076699"/>
              <a:gd name="connsiteY101" fmla="*/ 9983 h 3194564"/>
              <a:gd name="connsiteX102" fmla="*/ 3514020 w 4076699"/>
              <a:gd name="connsiteY102" fmla="*/ 0 h 3194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4076699" h="3194564">
                <a:moveTo>
                  <a:pt x="3514020" y="0"/>
                </a:moveTo>
                <a:cubicBezTo>
                  <a:pt x="3544272" y="0"/>
                  <a:pt x="3571801" y="3330"/>
                  <a:pt x="3596608" y="9983"/>
                </a:cubicBezTo>
                <a:cubicBezTo>
                  <a:pt x="3621414" y="16638"/>
                  <a:pt x="3642891" y="28133"/>
                  <a:pt x="3661044" y="44469"/>
                </a:cubicBezTo>
                <a:cubicBezTo>
                  <a:pt x="3679195" y="60806"/>
                  <a:pt x="3693110" y="82588"/>
                  <a:pt x="3702791" y="109815"/>
                </a:cubicBezTo>
                <a:cubicBezTo>
                  <a:pt x="3712472" y="137039"/>
                  <a:pt x="3717310" y="171828"/>
                  <a:pt x="3717310" y="214182"/>
                </a:cubicBezTo>
                <a:cubicBezTo>
                  <a:pt x="3717310" y="331558"/>
                  <a:pt x="3709749" y="458313"/>
                  <a:pt x="3694623" y="594444"/>
                </a:cubicBezTo>
                <a:cubicBezTo>
                  <a:pt x="3679497" y="730574"/>
                  <a:pt x="3660740" y="867010"/>
                  <a:pt x="3638354" y="1003747"/>
                </a:cubicBezTo>
                <a:cubicBezTo>
                  <a:pt x="3615968" y="1140485"/>
                  <a:pt x="3591766" y="1273591"/>
                  <a:pt x="3565752" y="1403069"/>
                </a:cubicBezTo>
                <a:cubicBezTo>
                  <a:pt x="3539735" y="1532543"/>
                  <a:pt x="3515532" y="1649316"/>
                  <a:pt x="3493147" y="1753381"/>
                </a:cubicBezTo>
                <a:cubicBezTo>
                  <a:pt x="3470761" y="1857445"/>
                  <a:pt x="3452004" y="1945176"/>
                  <a:pt x="3436878" y="2016568"/>
                </a:cubicBezTo>
                <a:cubicBezTo>
                  <a:pt x="3421755" y="2087963"/>
                  <a:pt x="3414190" y="2133341"/>
                  <a:pt x="3414190" y="2152702"/>
                </a:cubicBezTo>
                <a:cubicBezTo>
                  <a:pt x="3414190" y="2199894"/>
                  <a:pt x="3420846" y="2240128"/>
                  <a:pt x="3434155" y="2273405"/>
                </a:cubicBezTo>
                <a:cubicBezTo>
                  <a:pt x="3447467" y="2306681"/>
                  <a:pt x="3465316" y="2334210"/>
                  <a:pt x="3487701" y="2355992"/>
                </a:cubicBezTo>
                <a:cubicBezTo>
                  <a:pt x="3510087" y="2377774"/>
                  <a:pt x="3536710" y="2393504"/>
                  <a:pt x="3567566" y="2403184"/>
                </a:cubicBezTo>
                <a:cubicBezTo>
                  <a:pt x="3598422" y="2412865"/>
                  <a:pt x="3631396" y="2417703"/>
                  <a:pt x="3666487" y="2417703"/>
                </a:cubicBezTo>
                <a:cubicBezTo>
                  <a:pt x="3701580" y="2417703"/>
                  <a:pt x="3737580" y="2409538"/>
                  <a:pt x="3774488" y="2393202"/>
                </a:cubicBezTo>
                <a:cubicBezTo>
                  <a:pt x="3811392" y="2376866"/>
                  <a:pt x="3846788" y="2354175"/>
                  <a:pt x="3880668" y="2325134"/>
                </a:cubicBezTo>
                <a:cubicBezTo>
                  <a:pt x="3914552" y="2296092"/>
                  <a:pt x="3945709" y="2261303"/>
                  <a:pt x="3974147" y="2220767"/>
                </a:cubicBezTo>
                <a:cubicBezTo>
                  <a:pt x="4002584" y="2180231"/>
                  <a:pt x="4026482" y="2135155"/>
                  <a:pt x="4045843" y="2085542"/>
                </a:cubicBezTo>
                <a:lnTo>
                  <a:pt x="4076699" y="2461267"/>
                </a:lnTo>
                <a:cubicBezTo>
                  <a:pt x="3987154" y="2564121"/>
                  <a:pt x="3894889" y="2645197"/>
                  <a:pt x="3799898" y="2704490"/>
                </a:cubicBezTo>
                <a:cubicBezTo>
                  <a:pt x="3704907" y="2763784"/>
                  <a:pt x="3615666" y="2793429"/>
                  <a:pt x="3532170" y="2793429"/>
                </a:cubicBezTo>
                <a:cubicBezTo>
                  <a:pt x="3492238" y="2793429"/>
                  <a:pt x="3454727" y="2787075"/>
                  <a:pt x="3419636" y="2774370"/>
                </a:cubicBezTo>
                <a:cubicBezTo>
                  <a:pt x="3384545" y="2761664"/>
                  <a:pt x="3353385" y="2742002"/>
                  <a:pt x="3326157" y="2715381"/>
                </a:cubicBezTo>
                <a:cubicBezTo>
                  <a:pt x="3298933" y="2688757"/>
                  <a:pt x="3276243" y="2654270"/>
                  <a:pt x="3258092" y="2611920"/>
                </a:cubicBezTo>
                <a:cubicBezTo>
                  <a:pt x="3239941" y="2569567"/>
                  <a:pt x="3227236" y="2519350"/>
                  <a:pt x="3219977" y="2461267"/>
                </a:cubicBezTo>
                <a:cubicBezTo>
                  <a:pt x="3159473" y="2573802"/>
                  <a:pt x="3094432" y="2675147"/>
                  <a:pt x="3024855" y="2765296"/>
                </a:cubicBezTo>
                <a:cubicBezTo>
                  <a:pt x="2955274" y="2855445"/>
                  <a:pt x="2881461" y="2932285"/>
                  <a:pt x="2803411" y="2995811"/>
                </a:cubicBezTo>
                <a:cubicBezTo>
                  <a:pt x="2725363" y="3059339"/>
                  <a:pt x="2643684" y="3108348"/>
                  <a:pt x="2558374" y="3142835"/>
                </a:cubicBezTo>
                <a:cubicBezTo>
                  <a:pt x="2473063" y="3177322"/>
                  <a:pt x="2385033" y="3194564"/>
                  <a:pt x="2294278" y="3194564"/>
                </a:cubicBezTo>
                <a:cubicBezTo>
                  <a:pt x="2179322" y="3194564"/>
                  <a:pt x="2081609" y="3164312"/>
                  <a:pt x="2001140" y="3103811"/>
                </a:cubicBezTo>
                <a:cubicBezTo>
                  <a:pt x="1920671" y="3043308"/>
                  <a:pt x="1855329" y="2961022"/>
                  <a:pt x="1805109" y="2856957"/>
                </a:cubicBezTo>
                <a:cubicBezTo>
                  <a:pt x="1754893" y="2752893"/>
                  <a:pt x="1718290" y="2630674"/>
                  <a:pt x="1695297" y="2490309"/>
                </a:cubicBezTo>
                <a:cubicBezTo>
                  <a:pt x="1672305" y="2349940"/>
                  <a:pt x="1660810" y="2200498"/>
                  <a:pt x="1660810" y="2041981"/>
                </a:cubicBezTo>
                <a:cubicBezTo>
                  <a:pt x="1660810" y="1983898"/>
                  <a:pt x="1663835" y="1929444"/>
                  <a:pt x="1669887" y="1878623"/>
                </a:cubicBezTo>
                <a:cubicBezTo>
                  <a:pt x="1675936" y="1827800"/>
                  <a:pt x="1680778" y="1782422"/>
                  <a:pt x="1684406" y="1742490"/>
                </a:cubicBezTo>
                <a:cubicBezTo>
                  <a:pt x="1640846" y="2018385"/>
                  <a:pt x="1586089" y="2249205"/>
                  <a:pt x="1520140" y="2434948"/>
                </a:cubicBezTo>
                <a:cubicBezTo>
                  <a:pt x="1454194" y="2620692"/>
                  <a:pt x="1376750" y="2769833"/>
                  <a:pt x="1287808" y="2882367"/>
                </a:cubicBezTo>
                <a:cubicBezTo>
                  <a:pt x="1198869" y="2994905"/>
                  <a:pt x="1097226" y="3075072"/>
                  <a:pt x="982874" y="3122867"/>
                </a:cubicBezTo>
                <a:cubicBezTo>
                  <a:pt x="868522" y="3170666"/>
                  <a:pt x="741770" y="3194564"/>
                  <a:pt x="602612" y="3194564"/>
                </a:cubicBezTo>
                <a:cubicBezTo>
                  <a:pt x="522747" y="3194564"/>
                  <a:pt x="446513" y="3168245"/>
                  <a:pt x="373911" y="3115608"/>
                </a:cubicBezTo>
                <a:cubicBezTo>
                  <a:pt x="301306" y="3062970"/>
                  <a:pt x="237476" y="2984618"/>
                  <a:pt x="182417" y="2880553"/>
                </a:cubicBezTo>
                <a:cubicBezTo>
                  <a:pt x="127359" y="2776489"/>
                  <a:pt x="83192" y="2646105"/>
                  <a:pt x="49915" y="2489400"/>
                </a:cubicBezTo>
                <a:cubicBezTo>
                  <a:pt x="16639" y="2332698"/>
                  <a:pt x="0" y="2149677"/>
                  <a:pt x="0" y="1940335"/>
                </a:cubicBezTo>
                <a:cubicBezTo>
                  <a:pt x="0" y="1812067"/>
                  <a:pt x="7263" y="1680473"/>
                  <a:pt x="21782" y="1545553"/>
                </a:cubicBezTo>
                <a:cubicBezTo>
                  <a:pt x="36304" y="1410630"/>
                  <a:pt x="57178" y="1275405"/>
                  <a:pt x="84402" y="1139878"/>
                </a:cubicBezTo>
                <a:cubicBezTo>
                  <a:pt x="111629" y="1004351"/>
                  <a:pt x="145208" y="870034"/>
                  <a:pt x="185140" y="736928"/>
                </a:cubicBezTo>
                <a:cubicBezTo>
                  <a:pt x="225073" y="603822"/>
                  <a:pt x="270450" y="474344"/>
                  <a:pt x="321274" y="348498"/>
                </a:cubicBezTo>
                <a:cubicBezTo>
                  <a:pt x="351523" y="278314"/>
                  <a:pt x="381775" y="223560"/>
                  <a:pt x="412027" y="184231"/>
                </a:cubicBezTo>
                <a:cubicBezTo>
                  <a:pt x="442278" y="144906"/>
                  <a:pt x="473134" y="115864"/>
                  <a:pt x="504596" y="97107"/>
                </a:cubicBezTo>
                <a:cubicBezTo>
                  <a:pt x="536059" y="78353"/>
                  <a:pt x="567823" y="67160"/>
                  <a:pt x="599889" y="63529"/>
                </a:cubicBezTo>
                <a:cubicBezTo>
                  <a:pt x="631955" y="59897"/>
                  <a:pt x="664326" y="58083"/>
                  <a:pt x="696996" y="58083"/>
                </a:cubicBezTo>
                <a:cubicBezTo>
                  <a:pt x="723616" y="58083"/>
                  <a:pt x="747819" y="59897"/>
                  <a:pt x="769601" y="63529"/>
                </a:cubicBezTo>
                <a:cubicBezTo>
                  <a:pt x="791380" y="67160"/>
                  <a:pt x="809835" y="74721"/>
                  <a:pt x="824961" y="86219"/>
                </a:cubicBezTo>
                <a:cubicBezTo>
                  <a:pt x="840087" y="97714"/>
                  <a:pt x="851582" y="114050"/>
                  <a:pt x="859448" y="135225"/>
                </a:cubicBezTo>
                <a:cubicBezTo>
                  <a:pt x="867312" y="156400"/>
                  <a:pt x="871245" y="185140"/>
                  <a:pt x="871245" y="221441"/>
                </a:cubicBezTo>
                <a:cubicBezTo>
                  <a:pt x="871245" y="262584"/>
                  <a:pt x="861262" y="323390"/>
                  <a:pt x="841298" y="403858"/>
                </a:cubicBezTo>
                <a:cubicBezTo>
                  <a:pt x="821330" y="484327"/>
                  <a:pt x="796222" y="577199"/>
                  <a:pt x="765970" y="682477"/>
                </a:cubicBezTo>
                <a:cubicBezTo>
                  <a:pt x="735718" y="787752"/>
                  <a:pt x="703048" y="902101"/>
                  <a:pt x="667954" y="1025529"/>
                </a:cubicBezTo>
                <a:cubicBezTo>
                  <a:pt x="632864" y="1148955"/>
                  <a:pt x="600191" y="1274198"/>
                  <a:pt x="569939" y="1401251"/>
                </a:cubicBezTo>
                <a:cubicBezTo>
                  <a:pt x="539687" y="1528308"/>
                  <a:pt x="514579" y="1653249"/>
                  <a:pt x="494614" y="1776068"/>
                </a:cubicBezTo>
                <a:cubicBezTo>
                  <a:pt x="474646" y="1898890"/>
                  <a:pt x="464664" y="2012940"/>
                  <a:pt x="464664" y="2118215"/>
                </a:cubicBezTo>
                <a:cubicBezTo>
                  <a:pt x="464664" y="2204129"/>
                  <a:pt x="470411" y="2284296"/>
                  <a:pt x="481909" y="2358715"/>
                </a:cubicBezTo>
                <a:cubicBezTo>
                  <a:pt x="493404" y="2433134"/>
                  <a:pt x="511252" y="2497870"/>
                  <a:pt x="535452" y="2552929"/>
                </a:cubicBezTo>
                <a:cubicBezTo>
                  <a:pt x="559655" y="2607987"/>
                  <a:pt x="589907" y="2651246"/>
                  <a:pt x="626208" y="2682708"/>
                </a:cubicBezTo>
                <a:cubicBezTo>
                  <a:pt x="662509" y="2714171"/>
                  <a:pt x="705466" y="2729900"/>
                  <a:pt x="755079" y="2729900"/>
                </a:cubicBezTo>
                <a:cubicBezTo>
                  <a:pt x="804692" y="2729900"/>
                  <a:pt x="852792" y="2715381"/>
                  <a:pt x="899381" y="2686340"/>
                </a:cubicBezTo>
                <a:cubicBezTo>
                  <a:pt x="945966" y="2657298"/>
                  <a:pt x="991042" y="2617366"/>
                  <a:pt x="1034603" y="2566542"/>
                </a:cubicBezTo>
                <a:cubicBezTo>
                  <a:pt x="1078167" y="2515719"/>
                  <a:pt x="1119913" y="2455218"/>
                  <a:pt x="1159845" y="2385034"/>
                </a:cubicBezTo>
                <a:cubicBezTo>
                  <a:pt x="1199778" y="2314849"/>
                  <a:pt x="1238198" y="2238918"/>
                  <a:pt x="1275103" y="2157239"/>
                </a:cubicBezTo>
                <a:cubicBezTo>
                  <a:pt x="1312011" y="2075560"/>
                  <a:pt x="1346799" y="1989646"/>
                  <a:pt x="1379472" y="1899497"/>
                </a:cubicBezTo>
                <a:cubicBezTo>
                  <a:pt x="1412142" y="1809345"/>
                  <a:pt x="1443001" y="1718290"/>
                  <a:pt x="1472042" y="1626324"/>
                </a:cubicBezTo>
                <a:cubicBezTo>
                  <a:pt x="1573686" y="1302029"/>
                  <a:pt x="1663835" y="933563"/>
                  <a:pt x="1742489" y="520933"/>
                </a:cubicBezTo>
                <a:cubicBezTo>
                  <a:pt x="1757012" y="454380"/>
                  <a:pt x="1774254" y="398715"/>
                  <a:pt x="1794221" y="353943"/>
                </a:cubicBezTo>
                <a:cubicBezTo>
                  <a:pt x="1814186" y="309172"/>
                  <a:pt x="1838084" y="273475"/>
                  <a:pt x="1865915" y="246854"/>
                </a:cubicBezTo>
                <a:cubicBezTo>
                  <a:pt x="1893749" y="220231"/>
                  <a:pt x="1926117" y="201476"/>
                  <a:pt x="1963025" y="190585"/>
                </a:cubicBezTo>
                <a:cubicBezTo>
                  <a:pt x="1999930" y="179695"/>
                  <a:pt x="2042585" y="174249"/>
                  <a:pt x="2090987" y="174249"/>
                </a:cubicBezTo>
                <a:cubicBezTo>
                  <a:pt x="2136969" y="174249"/>
                  <a:pt x="2174785" y="178484"/>
                  <a:pt x="2204430" y="186954"/>
                </a:cubicBezTo>
                <a:cubicBezTo>
                  <a:pt x="2234079" y="195424"/>
                  <a:pt x="2257675" y="206922"/>
                  <a:pt x="2275218" y="221441"/>
                </a:cubicBezTo>
                <a:cubicBezTo>
                  <a:pt x="2292765" y="235963"/>
                  <a:pt x="2305168" y="253507"/>
                  <a:pt x="2312428" y="274079"/>
                </a:cubicBezTo>
                <a:cubicBezTo>
                  <a:pt x="2319691" y="294650"/>
                  <a:pt x="2323319" y="317642"/>
                  <a:pt x="2323319" y="343052"/>
                </a:cubicBezTo>
                <a:cubicBezTo>
                  <a:pt x="2323319" y="351523"/>
                  <a:pt x="2318480" y="386918"/>
                  <a:pt x="2308800" y="449236"/>
                </a:cubicBezTo>
                <a:cubicBezTo>
                  <a:pt x="2299119" y="511554"/>
                  <a:pt x="2286716" y="591419"/>
                  <a:pt x="2271590" y="688828"/>
                </a:cubicBezTo>
                <a:cubicBezTo>
                  <a:pt x="2256464" y="786239"/>
                  <a:pt x="2240128" y="896658"/>
                  <a:pt x="2222581" y="1020084"/>
                </a:cubicBezTo>
                <a:cubicBezTo>
                  <a:pt x="2205037" y="1143509"/>
                  <a:pt x="2188701" y="1270264"/>
                  <a:pt x="2173575" y="1400346"/>
                </a:cubicBezTo>
                <a:cubicBezTo>
                  <a:pt x="2158449" y="1530427"/>
                  <a:pt x="2146046" y="1658996"/>
                  <a:pt x="2136365" y="1786053"/>
                </a:cubicBezTo>
                <a:cubicBezTo>
                  <a:pt x="2126685" y="1913110"/>
                  <a:pt x="2121846" y="2029880"/>
                  <a:pt x="2121846" y="2136365"/>
                </a:cubicBezTo>
                <a:cubicBezTo>
                  <a:pt x="2121846" y="2245272"/>
                  <a:pt x="2125776" y="2343589"/>
                  <a:pt x="2133642" y="2431317"/>
                </a:cubicBezTo>
                <a:cubicBezTo>
                  <a:pt x="2141509" y="2519048"/>
                  <a:pt x="2154817" y="2593770"/>
                  <a:pt x="2173575" y="2655481"/>
                </a:cubicBezTo>
                <a:cubicBezTo>
                  <a:pt x="2192332" y="2717195"/>
                  <a:pt x="2216834" y="2764387"/>
                  <a:pt x="2247085" y="2797060"/>
                </a:cubicBezTo>
                <a:cubicBezTo>
                  <a:pt x="2277337" y="2829730"/>
                  <a:pt x="2314849" y="2846066"/>
                  <a:pt x="2359620" y="2846066"/>
                </a:cubicBezTo>
                <a:cubicBezTo>
                  <a:pt x="2437064" y="2846066"/>
                  <a:pt x="2507550" y="2815814"/>
                  <a:pt x="2571079" y="2755313"/>
                </a:cubicBezTo>
                <a:cubicBezTo>
                  <a:pt x="2634607" y="2694810"/>
                  <a:pt x="2692690" y="2614036"/>
                  <a:pt x="2745328" y="2512996"/>
                </a:cubicBezTo>
                <a:cubicBezTo>
                  <a:pt x="2797965" y="2411956"/>
                  <a:pt x="2845160" y="2294885"/>
                  <a:pt x="2886907" y="2161776"/>
                </a:cubicBezTo>
                <a:cubicBezTo>
                  <a:pt x="2928653" y="2028670"/>
                  <a:pt x="2965561" y="1889511"/>
                  <a:pt x="2997627" y="1744304"/>
                </a:cubicBezTo>
                <a:cubicBezTo>
                  <a:pt x="3029693" y="1599096"/>
                  <a:pt x="3057524" y="1452681"/>
                  <a:pt x="3081120" y="1305053"/>
                </a:cubicBezTo>
                <a:cubicBezTo>
                  <a:pt x="3104716" y="1157425"/>
                  <a:pt x="3124379" y="1017965"/>
                  <a:pt x="3140112" y="886673"/>
                </a:cubicBezTo>
                <a:cubicBezTo>
                  <a:pt x="3155842" y="755381"/>
                  <a:pt x="3168245" y="637401"/>
                  <a:pt x="3177322" y="532729"/>
                </a:cubicBezTo>
                <a:cubicBezTo>
                  <a:pt x="3186395" y="428061"/>
                  <a:pt x="3192749" y="346077"/>
                  <a:pt x="3196381" y="286787"/>
                </a:cubicBezTo>
                <a:cubicBezTo>
                  <a:pt x="3200009" y="225072"/>
                  <a:pt x="3211202" y="175459"/>
                  <a:pt x="3229959" y="137948"/>
                </a:cubicBezTo>
                <a:cubicBezTo>
                  <a:pt x="3248713" y="100436"/>
                  <a:pt x="3272614" y="71395"/>
                  <a:pt x="3301656" y="50823"/>
                </a:cubicBezTo>
                <a:cubicBezTo>
                  <a:pt x="3330697" y="30252"/>
                  <a:pt x="3363672" y="16638"/>
                  <a:pt x="3400577" y="9983"/>
                </a:cubicBezTo>
                <a:cubicBezTo>
                  <a:pt x="3437485" y="3330"/>
                  <a:pt x="3475298" y="0"/>
                  <a:pt x="351402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1"/>
          </p:nvPr>
        </p:nvSpPr>
        <p:spPr>
          <a:xfrm>
            <a:off x="1590420" y="1655205"/>
            <a:ext cx="2458308" cy="3197719"/>
          </a:xfrm>
          <a:custGeom>
            <a:avLst/>
            <a:gdLst>
              <a:gd name="connsiteX0" fmla="*/ 1501232 w 2458308"/>
              <a:gd name="connsiteY0" fmla="*/ 371306 h 3197719"/>
              <a:gd name="connsiteX1" fmla="*/ 1216352 w 2458308"/>
              <a:gd name="connsiteY1" fmla="*/ 442528 h 3197719"/>
              <a:gd name="connsiteX2" fmla="*/ 957076 w 2458308"/>
              <a:gd name="connsiteY2" fmla="*/ 634582 h 3197719"/>
              <a:gd name="connsiteX3" fmla="*/ 734613 w 2458308"/>
              <a:gd name="connsiteY3" fmla="*/ 914663 h 3197719"/>
              <a:gd name="connsiteX4" fmla="*/ 561763 w 2458308"/>
              <a:gd name="connsiteY4" fmla="*/ 1249960 h 3197719"/>
              <a:gd name="connsiteX5" fmla="*/ 449730 w 2458308"/>
              <a:gd name="connsiteY5" fmla="*/ 1608463 h 3197719"/>
              <a:gd name="connsiteX6" fmla="*/ 409718 w 2458308"/>
              <a:gd name="connsiteY6" fmla="*/ 1957363 h 3197719"/>
              <a:gd name="connsiteX7" fmla="*/ 455333 w 2458308"/>
              <a:gd name="connsiteY7" fmla="*/ 2294259 h 3197719"/>
              <a:gd name="connsiteX8" fmla="*/ 586569 w 2458308"/>
              <a:gd name="connsiteY8" fmla="*/ 2563936 h 3197719"/>
              <a:gd name="connsiteX9" fmla="*/ 794630 w 2458308"/>
              <a:gd name="connsiteY9" fmla="*/ 2742389 h 3197719"/>
              <a:gd name="connsiteX10" fmla="*/ 1072311 w 2458308"/>
              <a:gd name="connsiteY10" fmla="*/ 2807207 h 3197719"/>
              <a:gd name="connsiteX11" fmla="*/ 1310778 w 2458308"/>
              <a:gd name="connsiteY11" fmla="*/ 2757592 h 3197719"/>
              <a:gd name="connsiteX12" fmla="*/ 1513236 w 2458308"/>
              <a:gd name="connsiteY12" fmla="*/ 2621555 h 3197719"/>
              <a:gd name="connsiteX13" fmla="*/ 1681285 w 2458308"/>
              <a:gd name="connsiteY13" fmla="*/ 2419097 h 3197719"/>
              <a:gd name="connsiteX14" fmla="*/ 1816524 w 2458308"/>
              <a:gd name="connsiteY14" fmla="*/ 2170225 h 3197719"/>
              <a:gd name="connsiteX15" fmla="*/ 1919752 w 2458308"/>
              <a:gd name="connsiteY15" fmla="*/ 1894945 h 3197719"/>
              <a:gd name="connsiteX16" fmla="*/ 1992574 w 2458308"/>
              <a:gd name="connsiteY16" fmla="*/ 1613264 h 3197719"/>
              <a:gd name="connsiteX17" fmla="*/ 2034987 w 2458308"/>
              <a:gd name="connsiteY17" fmla="*/ 1345187 h 3197719"/>
              <a:gd name="connsiteX18" fmla="*/ 2048590 w 2458308"/>
              <a:gd name="connsiteY18" fmla="*/ 1110720 h 3197719"/>
              <a:gd name="connsiteX19" fmla="*/ 2014979 w 2458308"/>
              <a:gd name="connsiteY19" fmla="*/ 821837 h 3197719"/>
              <a:gd name="connsiteX20" fmla="*/ 1913351 w 2458308"/>
              <a:gd name="connsiteY20" fmla="*/ 586569 h 3197719"/>
              <a:gd name="connsiteX21" fmla="*/ 1742103 w 2458308"/>
              <a:gd name="connsiteY21" fmla="*/ 428924 h 3197719"/>
              <a:gd name="connsiteX22" fmla="*/ 1501232 w 2458308"/>
              <a:gd name="connsiteY22" fmla="*/ 371306 h 3197719"/>
              <a:gd name="connsiteX23" fmla="*/ 1438815 w 2458308"/>
              <a:gd name="connsiteY23" fmla="*/ 0 h 3197719"/>
              <a:gd name="connsiteX24" fmla="*/ 1868537 w 2458308"/>
              <a:gd name="connsiteY24" fmla="*/ 86425 h 3197719"/>
              <a:gd name="connsiteX25" fmla="*/ 2188631 w 2458308"/>
              <a:gd name="connsiteY25" fmla="*/ 328094 h 3197719"/>
              <a:gd name="connsiteX26" fmla="*/ 2388688 w 2458308"/>
              <a:gd name="connsiteY26" fmla="*/ 698601 h 3197719"/>
              <a:gd name="connsiteX27" fmla="*/ 2458308 w 2458308"/>
              <a:gd name="connsiteY27" fmla="*/ 1173138 h 3197719"/>
              <a:gd name="connsiteX28" fmla="*/ 2415895 w 2458308"/>
              <a:gd name="connsiteY28" fmla="*/ 1620467 h 3197719"/>
              <a:gd name="connsiteX29" fmla="*/ 2291861 w 2458308"/>
              <a:gd name="connsiteY29" fmla="*/ 2078197 h 3197719"/>
              <a:gd name="connsiteX30" fmla="*/ 2088602 w 2458308"/>
              <a:gd name="connsiteY30" fmla="*/ 2506320 h 3197719"/>
              <a:gd name="connsiteX31" fmla="*/ 1808521 w 2458308"/>
              <a:gd name="connsiteY31" fmla="*/ 2863224 h 3197719"/>
              <a:gd name="connsiteX32" fmla="*/ 1455620 w 2458308"/>
              <a:gd name="connsiteY32" fmla="*/ 3107294 h 3197719"/>
              <a:gd name="connsiteX33" fmla="*/ 1033898 w 2458308"/>
              <a:gd name="connsiteY33" fmla="*/ 3197719 h 3197719"/>
              <a:gd name="connsiteX34" fmla="*/ 604176 w 2458308"/>
              <a:gd name="connsiteY34" fmla="*/ 3100091 h 3197719"/>
              <a:gd name="connsiteX35" fmla="*/ 278482 w 2458308"/>
              <a:gd name="connsiteY35" fmla="*/ 2827212 h 3197719"/>
              <a:gd name="connsiteX36" fmla="*/ 72021 w 2458308"/>
              <a:gd name="connsiteY36" fmla="*/ 2409493 h 3197719"/>
              <a:gd name="connsiteX37" fmla="*/ 0 w 2458308"/>
              <a:gd name="connsiteY37" fmla="*/ 1877339 h 3197719"/>
              <a:gd name="connsiteX38" fmla="*/ 22408 w 2458308"/>
              <a:gd name="connsiteY38" fmla="*/ 1562050 h 3197719"/>
              <a:gd name="connsiteX39" fmla="*/ 90426 w 2458308"/>
              <a:gd name="connsiteY39" fmla="*/ 1239555 h 3197719"/>
              <a:gd name="connsiteX40" fmla="*/ 204061 w 2458308"/>
              <a:gd name="connsiteY40" fmla="*/ 924266 h 3197719"/>
              <a:gd name="connsiteX41" fmla="*/ 362507 w 2458308"/>
              <a:gd name="connsiteY41" fmla="*/ 632181 h 3197719"/>
              <a:gd name="connsiteX42" fmla="*/ 564965 w 2458308"/>
              <a:gd name="connsiteY42" fmla="*/ 378508 h 3197719"/>
              <a:gd name="connsiteX43" fmla="*/ 812234 w 2458308"/>
              <a:gd name="connsiteY43" fmla="*/ 178451 h 3197719"/>
              <a:gd name="connsiteX44" fmla="*/ 1103518 w 2458308"/>
              <a:gd name="connsiteY44" fmla="*/ 47212 h 3197719"/>
              <a:gd name="connsiteX45" fmla="*/ 1438815 w 2458308"/>
              <a:gd name="connsiteY45" fmla="*/ 0 h 3197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458308" h="3197719">
                <a:moveTo>
                  <a:pt x="1501232" y="371306"/>
                </a:moveTo>
                <a:cubicBezTo>
                  <a:pt x="1403072" y="371306"/>
                  <a:pt x="1308111" y="395047"/>
                  <a:pt x="1216352" y="442528"/>
                </a:cubicBezTo>
                <a:cubicBezTo>
                  <a:pt x="1124590" y="490008"/>
                  <a:pt x="1038168" y="554025"/>
                  <a:pt x="957076" y="634582"/>
                </a:cubicBezTo>
                <a:cubicBezTo>
                  <a:pt x="875988" y="715138"/>
                  <a:pt x="801832" y="808499"/>
                  <a:pt x="734613" y="914663"/>
                </a:cubicBezTo>
                <a:cubicBezTo>
                  <a:pt x="667394" y="1020827"/>
                  <a:pt x="609776" y="1132591"/>
                  <a:pt x="561763" y="1249960"/>
                </a:cubicBezTo>
                <a:cubicBezTo>
                  <a:pt x="513750" y="1367326"/>
                  <a:pt x="476405" y="1486827"/>
                  <a:pt x="449730" y="1608463"/>
                </a:cubicBezTo>
                <a:cubicBezTo>
                  <a:pt x="423056" y="1730098"/>
                  <a:pt x="409718" y="1846398"/>
                  <a:pt x="409718" y="1957363"/>
                </a:cubicBezTo>
                <a:cubicBezTo>
                  <a:pt x="409718" y="2077931"/>
                  <a:pt x="424924" y="2190230"/>
                  <a:pt x="455333" y="2294259"/>
                </a:cubicBezTo>
                <a:cubicBezTo>
                  <a:pt x="485742" y="2398291"/>
                  <a:pt x="529485" y="2488181"/>
                  <a:pt x="586569" y="2563936"/>
                </a:cubicBezTo>
                <a:cubicBezTo>
                  <a:pt x="643653" y="2639691"/>
                  <a:pt x="713006" y="2699175"/>
                  <a:pt x="794630" y="2742389"/>
                </a:cubicBezTo>
                <a:cubicBezTo>
                  <a:pt x="876254" y="2785600"/>
                  <a:pt x="968814" y="2807207"/>
                  <a:pt x="1072311" y="2807207"/>
                </a:cubicBezTo>
                <a:cubicBezTo>
                  <a:pt x="1157669" y="2807207"/>
                  <a:pt x="1237158" y="2790668"/>
                  <a:pt x="1310778" y="2757592"/>
                </a:cubicBezTo>
                <a:cubicBezTo>
                  <a:pt x="1384401" y="2724516"/>
                  <a:pt x="1451886" y="2679171"/>
                  <a:pt x="1513236" y="2621555"/>
                </a:cubicBezTo>
                <a:cubicBezTo>
                  <a:pt x="1574589" y="2563936"/>
                  <a:pt x="1630603" y="2496451"/>
                  <a:pt x="1681285" y="2419097"/>
                </a:cubicBezTo>
                <a:cubicBezTo>
                  <a:pt x="1731965" y="2341739"/>
                  <a:pt x="1777044" y="2258782"/>
                  <a:pt x="1816524" y="2170225"/>
                </a:cubicBezTo>
                <a:cubicBezTo>
                  <a:pt x="1856001" y="2081665"/>
                  <a:pt x="1890411" y="1989906"/>
                  <a:pt x="1919752" y="1894945"/>
                </a:cubicBezTo>
                <a:cubicBezTo>
                  <a:pt x="1949094" y="1799984"/>
                  <a:pt x="1973368" y="1706091"/>
                  <a:pt x="1992574" y="1613264"/>
                </a:cubicBezTo>
                <a:cubicBezTo>
                  <a:pt x="2011780" y="1520438"/>
                  <a:pt x="2025916" y="1431077"/>
                  <a:pt x="2034987" y="1345187"/>
                </a:cubicBezTo>
                <a:cubicBezTo>
                  <a:pt x="2044055" y="1259294"/>
                  <a:pt x="2048590" y="1181138"/>
                  <a:pt x="2048590" y="1110720"/>
                </a:cubicBezTo>
                <a:cubicBezTo>
                  <a:pt x="2048590" y="1008291"/>
                  <a:pt x="2037387" y="911996"/>
                  <a:pt x="2014979" y="821837"/>
                </a:cubicBezTo>
                <a:cubicBezTo>
                  <a:pt x="1992574" y="731677"/>
                  <a:pt x="1958697" y="653253"/>
                  <a:pt x="1913351" y="586569"/>
                </a:cubicBezTo>
                <a:cubicBezTo>
                  <a:pt x="1868005" y="519882"/>
                  <a:pt x="1810921" y="467334"/>
                  <a:pt x="1742103" y="428924"/>
                </a:cubicBezTo>
                <a:cubicBezTo>
                  <a:pt x="1673282" y="390512"/>
                  <a:pt x="1592994" y="371306"/>
                  <a:pt x="1501232" y="371306"/>
                </a:cubicBezTo>
                <a:close/>
                <a:moveTo>
                  <a:pt x="1438815" y="0"/>
                </a:moveTo>
                <a:cubicBezTo>
                  <a:pt x="1598860" y="0"/>
                  <a:pt x="1742103" y="28807"/>
                  <a:pt x="1868537" y="86425"/>
                </a:cubicBezTo>
                <a:cubicBezTo>
                  <a:pt x="1994975" y="144041"/>
                  <a:pt x="2101671" y="224598"/>
                  <a:pt x="2188631" y="328094"/>
                </a:cubicBezTo>
                <a:cubicBezTo>
                  <a:pt x="2275588" y="431591"/>
                  <a:pt x="2342275" y="555093"/>
                  <a:pt x="2388688" y="698601"/>
                </a:cubicBezTo>
                <a:cubicBezTo>
                  <a:pt x="2435101" y="842108"/>
                  <a:pt x="2458308" y="1000287"/>
                  <a:pt x="2458308" y="1173138"/>
                </a:cubicBezTo>
                <a:cubicBezTo>
                  <a:pt x="2458308" y="1316111"/>
                  <a:pt x="2444169" y="1465220"/>
                  <a:pt x="2415895" y="1620467"/>
                </a:cubicBezTo>
                <a:cubicBezTo>
                  <a:pt x="2387621" y="1775710"/>
                  <a:pt x="2346275" y="1928287"/>
                  <a:pt x="2291861" y="2078197"/>
                </a:cubicBezTo>
                <a:cubicBezTo>
                  <a:pt x="2237445" y="2228107"/>
                  <a:pt x="2169691" y="2370815"/>
                  <a:pt x="2088602" y="2506320"/>
                </a:cubicBezTo>
                <a:cubicBezTo>
                  <a:pt x="2007511" y="2641826"/>
                  <a:pt x="1914152" y="2760794"/>
                  <a:pt x="1808521" y="2863224"/>
                </a:cubicBezTo>
                <a:cubicBezTo>
                  <a:pt x="1702889" y="2965653"/>
                  <a:pt x="1585257" y="3047011"/>
                  <a:pt x="1455620" y="3107294"/>
                </a:cubicBezTo>
                <a:cubicBezTo>
                  <a:pt x="1325984" y="3167579"/>
                  <a:pt x="1185408" y="3197719"/>
                  <a:pt x="1033898" y="3197719"/>
                </a:cubicBezTo>
                <a:cubicBezTo>
                  <a:pt x="874920" y="3197719"/>
                  <a:pt x="731678" y="3165178"/>
                  <a:pt x="604176" y="3100091"/>
                </a:cubicBezTo>
                <a:cubicBezTo>
                  <a:pt x="476671" y="3035007"/>
                  <a:pt x="368107" y="2944046"/>
                  <a:pt x="278482" y="2827212"/>
                </a:cubicBezTo>
                <a:cubicBezTo>
                  <a:pt x="188855" y="2710381"/>
                  <a:pt x="120036" y="2571138"/>
                  <a:pt x="72021" y="2409493"/>
                </a:cubicBezTo>
                <a:cubicBezTo>
                  <a:pt x="24008" y="2247846"/>
                  <a:pt x="0" y="2070463"/>
                  <a:pt x="0" y="1877339"/>
                </a:cubicBezTo>
                <a:cubicBezTo>
                  <a:pt x="0" y="1774909"/>
                  <a:pt x="7469" y="1669813"/>
                  <a:pt x="22408" y="1562050"/>
                </a:cubicBezTo>
                <a:cubicBezTo>
                  <a:pt x="37345" y="1454284"/>
                  <a:pt x="60017" y="1346786"/>
                  <a:pt x="90426" y="1239555"/>
                </a:cubicBezTo>
                <a:cubicBezTo>
                  <a:pt x="120835" y="1132324"/>
                  <a:pt x="158712" y="1027228"/>
                  <a:pt x="204061" y="924266"/>
                </a:cubicBezTo>
                <a:cubicBezTo>
                  <a:pt x="249407" y="821302"/>
                  <a:pt x="302221" y="723940"/>
                  <a:pt x="362507" y="632181"/>
                </a:cubicBezTo>
                <a:cubicBezTo>
                  <a:pt x="422789" y="540422"/>
                  <a:pt x="490275" y="455865"/>
                  <a:pt x="564965" y="378508"/>
                </a:cubicBezTo>
                <a:cubicBezTo>
                  <a:pt x="639652" y="301154"/>
                  <a:pt x="722074" y="234467"/>
                  <a:pt x="812234" y="178451"/>
                </a:cubicBezTo>
                <a:cubicBezTo>
                  <a:pt x="902393" y="122434"/>
                  <a:pt x="999489" y="78688"/>
                  <a:pt x="1103518" y="47212"/>
                </a:cubicBezTo>
                <a:cubicBezTo>
                  <a:pt x="1207547" y="15738"/>
                  <a:pt x="1319314" y="0"/>
                  <a:pt x="14388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исунок 9"/>
          <p:cNvSpPr>
            <a:spLocks noGrp="1"/>
          </p:cNvSpPr>
          <p:nvPr>
            <p:ph type="pic" sz="quarter" idx="13"/>
          </p:nvPr>
        </p:nvSpPr>
        <p:spPr>
          <a:xfrm>
            <a:off x="1590420" y="1655205"/>
            <a:ext cx="3201697" cy="3194564"/>
          </a:xfrm>
          <a:custGeom>
            <a:avLst/>
            <a:gdLst>
              <a:gd name="connsiteX0" fmla="*/ 1688199 w 3201697"/>
              <a:gd name="connsiteY0" fmla="*/ 0 h 3194564"/>
              <a:gd name="connsiteX1" fmla="*/ 2337985 w 3201697"/>
              <a:gd name="connsiteY1" fmla="*/ 24959 h 3194564"/>
              <a:gd name="connsiteX2" fmla="*/ 3046601 w 3201697"/>
              <a:gd name="connsiteY2" fmla="*/ 115873 h 3194564"/>
              <a:gd name="connsiteX3" fmla="*/ 3166934 w 3201697"/>
              <a:gd name="connsiteY3" fmla="*/ 180052 h 3194564"/>
              <a:gd name="connsiteX4" fmla="*/ 3201697 w 3201697"/>
              <a:gd name="connsiteY4" fmla="*/ 283447 h 3194564"/>
              <a:gd name="connsiteX5" fmla="*/ 3185652 w 3201697"/>
              <a:gd name="connsiteY5" fmla="*/ 352971 h 3194564"/>
              <a:gd name="connsiteX6" fmla="*/ 3142866 w 3201697"/>
              <a:gd name="connsiteY6" fmla="*/ 415365 h 3194564"/>
              <a:gd name="connsiteX7" fmla="*/ 3080472 w 3201697"/>
              <a:gd name="connsiteY7" fmla="*/ 460822 h 3194564"/>
              <a:gd name="connsiteX8" fmla="*/ 3005600 w 3201697"/>
              <a:gd name="connsiteY8" fmla="*/ 477759 h 3194564"/>
              <a:gd name="connsiteX9" fmla="*/ 2719479 w 3201697"/>
              <a:gd name="connsiteY9" fmla="*/ 463496 h 3194564"/>
              <a:gd name="connsiteX10" fmla="*/ 2409294 w 3201697"/>
              <a:gd name="connsiteY10" fmla="*/ 431410 h 3194564"/>
              <a:gd name="connsiteX11" fmla="*/ 2076823 w 3201697"/>
              <a:gd name="connsiteY11" fmla="*/ 395757 h 3194564"/>
              <a:gd name="connsiteX12" fmla="*/ 1723852 w 3201697"/>
              <a:gd name="connsiteY12" fmla="*/ 369016 h 3194564"/>
              <a:gd name="connsiteX13" fmla="*/ 1641850 w 3201697"/>
              <a:gd name="connsiteY13" fmla="*/ 798641 h 3194564"/>
              <a:gd name="connsiteX14" fmla="*/ 1532214 w 3201697"/>
              <a:gd name="connsiteY14" fmla="*/ 1268378 h 3194564"/>
              <a:gd name="connsiteX15" fmla="*/ 1407426 w 3201697"/>
              <a:gd name="connsiteY15" fmla="*/ 1746137 h 3194564"/>
              <a:gd name="connsiteX16" fmla="*/ 1281748 w 3201697"/>
              <a:gd name="connsiteY16" fmla="*/ 2200722 h 3194564"/>
              <a:gd name="connsiteX17" fmla="*/ 1168549 w 3201697"/>
              <a:gd name="connsiteY17" fmla="*/ 2600932 h 3194564"/>
              <a:gd name="connsiteX18" fmla="*/ 1082088 w 3201697"/>
              <a:gd name="connsiteY18" fmla="*/ 2916465 h 3194564"/>
              <a:gd name="connsiteX19" fmla="*/ 1038413 w 3201697"/>
              <a:gd name="connsiteY19" fmla="*/ 3027883 h 3194564"/>
              <a:gd name="connsiteX20" fmla="*/ 972453 w 3201697"/>
              <a:gd name="connsiteY20" fmla="*/ 3116125 h 3194564"/>
              <a:gd name="connsiteX21" fmla="*/ 896688 w 3201697"/>
              <a:gd name="connsiteY21" fmla="*/ 3174064 h 3194564"/>
              <a:gd name="connsiteX22" fmla="*/ 823601 w 3201697"/>
              <a:gd name="connsiteY22" fmla="*/ 3194564 h 3194564"/>
              <a:gd name="connsiteX23" fmla="*/ 656027 w 3201697"/>
              <a:gd name="connsiteY23" fmla="*/ 3146433 h 3194564"/>
              <a:gd name="connsiteX24" fmla="*/ 590069 w 3201697"/>
              <a:gd name="connsiteY24" fmla="*/ 2991340 h 3194564"/>
              <a:gd name="connsiteX25" fmla="*/ 600763 w 3201697"/>
              <a:gd name="connsiteY25" fmla="*/ 2916465 h 3194564"/>
              <a:gd name="connsiteX26" fmla="*/ 662267 w 3201697"/>
              <a:gd name="connsiteY26" fmla="*/ 2597368 h 3194564"/>
              <a:gd name="connsiteX27" fmla="*/ 752292 w 3201697"/>
              <a:gd name="connsiteY27" fmla="*/ 2270246 h 3194564"/>
              <a:gd name="connsiteX28" fmla="*/ 869950 w 3201697"/>
              <a:gd name="connsiteY28" fmla="*/ 1909252 h 3194564"/>
              <a:gd name="connsiteX29" fmla="*/ 1016128 w 3201697"/>
              <a:gd name="connsiteY29" fmla="*/ 1489431 h 3194564"/>
              <a:gd name="connsiteX30" fmla="*/ 1189939 w 3201697"/>
              <a:gd name="connsiteY30" fmla="*/ 984041 h 3194564"/>
              <a:gd name="connsiteX31" fmla="*/ 1392274 w 3201697"/>
              <a:gd name="connsiteY31" fmla="*/ 369016 h 3194564"/>
              <a:gd name="connsiteX32" fmla="*/ 1200636 w 3201697"/>
              <a:gd name="connsiteY32" fmla="*/ 385061 h 3194564"/>
              <a:gd name="connsiteX33" fmla="*/ 1011672 w 3201697"/>
              <a:gd name="connsiteY33" fmla="*/ 409125 h 3194564"/>
              <a:gd name="connsiteX34" fmla="*/ 840535 w 3201697"/>
              <a:gd name="connsiteY34" fmla="*/ 447455 h 3194564"/>
              <a:gd name="connsiteX35" fmla="*/ 701487 w 3201697"/>
              <a:gd name="connsiteY35" fmla="*/ 506282 h 3194564"/>
              <a:gd name="connsiteX36" fmla="*/ 607003 w 3201697"/>
              <a:gd name="connsiteY36" fmla="*/ 591851 h 3194564"/>
              <a:gd name="connsiteX37" fmla="*/ 572243 w 3201697"/>
              <a:gd name="connsiteY37" fmla="*/ 709509 h 3194564"/>
              <a:gd name="connsiteX38" fmla="*/ 567784 w 3201697"/>
              <a:gd name="connsiteY38" fmla="*/ 748725 h 3194564"/>
              <a:gd name="connsiteX39" fmla="*/ 536587 w 3201697"/>
              <a:gd name="connsiteY39" fmla="*/ 826272 h 3194564"/>
              <a:gd name="connsiteX40" fmla="*/ 451911 w 3201697"/>
              <a:gd name="connsiteY40" fmla="*/ 902929 h 3194564"/>
              <a:gd name="connsiteX41" fmla="*/ 287014 w 3201697"/>
              <a:gd name="connsiteY41" fmla="*/ 937692 h 3194564"/>
              <a:gd name="connsiteX42" fmla="*/ 121222 w 3201697"/>
              <a:gd name="connsiteY42" fmla="*/ 902036 h 3194564"/>
              <a:gd name="connsiteX43" fmla="*/ 35653 w 3201697"/>
              <a:gd name="connsiteY43" fmla="*/ 823600 h 3194564"/>
              <a:gd name="connsiteX44" fmla="*/ 0 w 3201697"/>
              <a:gd name="connsiteY44" fmla="*/ 709509 h 3194564"/>
              <a:gd name="connsiteX45" fmla="*/ 61502 w 3201697"/>
              <a:gd name="connsiteY45" fmla="*/ 448344 h 3194564"/>
              <a:gd name="connsiteX46" fmla="*/ 234424 w 3201697"/>
              <a:gd name="connsiteY46" fmla="*/ 258488 h 3194564"/>
              <a:gd name="connsiteX47" fmla="*/ 501826 w 3201697"/>
              <a:gd name="connsiteY47" fmla="*/ 129244 h 3194564"/>
              <a:gd name="connsiteX48" fmla="*/ 844991 w 3201697"/>
              <a:gd name="connsiteY48" fmla="*/ 49916 h 3194564"/>
              <a:gd name="connsiteX49" fmla="*/ 1246096 w 3201697"/>
              <a:gd name="connsiteY49" fmla="*/ 10697 h 3194564"/>
              <a:gd name="connsiteX50" fmla="*/ 1688199 w 3201697"/>
              <a:gd name="connsiteY50" fmla="*/ 0 h 3194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201697" h="3194564">
                <a:moveTo>
                  <a:pt x="1688199" y="0"/>
                </a:moveTo>
                <a:cubicBezTo>
                  <a:pt x="1894989" y="0"/>
                  <a:pt x="2111586" y="8319"/>
                  <a:pt x="2337985" y="24959"/>
                </a:cubicBezTo>
                <a:cubicBezTo>
                  <a:pt x="2564386" y="41597"/>
                  <a:pt x="2800592" y="71902"/>
                  <a:pt x="3046601" y="115873"/>
                </a:cubicBezTo>
                <a:cubicBezTo>
                  <a:pt x="3103647" y="127759"/>
                  <a:pt x="3143759" y="149152"/>
                  <a:pt x="3166934" y="180052"/>
                </a:cubicBezTo>
                <a:cubicBezTo>
                  <a:pt x="3190108" y="210950"/>
                  <a:pt x="3201697" y="245417"/>
                  <a:pt x="3201697" y="283447"/>
                </a:cubicBezTo>
                <a:cubicBezTo>
                  <a:pt x="3201697" y="307215"/>
                  <a:pt x="3196349" y="330390"/>
                  <a:pt x="3185652" y="352971"/>
                </a:cubicBezTo>
                <a:cubicBezTo>
                  <a:pt x="3174956" y="375553"/>
                  <a:pt x="3160693" y="396350"/>
                  <a:pt x="3142866" y="415365"/>
                </a:cubicBezTo>
                <a:cubicBezTo>
                  <a:pt x="3125040" y="434381"/>
                  <a:pt x="3104243" y="449533"/>
                  <a:pt x="3080472" y="460822"/>
                </a:cubicBezTo>
                <a:cubicBezTo>
                  <a:pt x="3056705" y="472115"/>
                  <a:pt x="3031746" y="477759"/>
                  <a:pt x="3005600" y="477759"/>
                </a:cubicBezTo>
                <a:cubicBezTo>
                  <a:pt x="2914090" y="477759"/>
                  <a:pt x="2818715" y="473004"/>
                  <a:pt x="2719479" y="463496"/>
                </a:cubicBezTo>
                <a:cubicBezTo>
                  <a:pt x="2620243" y="453989"/>
                  <a:pt x="2516848" y="443292"/>
                  <a:pt x="2409294" y="431410"/>
                </a:cubicBezTo>
                <a:cubicBezTo>
                  <a:pt x="2301739" y="419525"/>
                  <a:pt x="2190914" y="407639"/>
                  <a:pt x="2076823" y="395757"/>
                </a:cubicBezTo>
                <a:cubicBezTo>
                  <a:pt x="1962731" y="383872"/>
                  <a:pt x="1845076" y="374957"/>
                  <a:pt x="1723852" y="369016"/>
                </a:cubicBezTo>
                <a:cubicBezTo>
                  <a:pt x="1702462" y="502123"/>
                  <a:pt x="1675125" y="645330"/>
                  <a:pt x="1641850" y="798641"/>
                </a:cubicBezTo>
                <a:cubicBezTo>
                  <a:pt x="1608571" y="951952"/>
                  <a:pt x="1572029" y="1108530"/>
                  <a:pt x="1532214" y="1268378"/>
                </a:cubicBezTo>
                <a:cubicBezTo>
                  <a:pt x="1492402" y="1428226"/>
                  <a:pt x="1450805" y="1587478"/>
                  <a:pt x="1407426" y="1746137"/>
                </a:cubicBezTo>
                <a:cubicBezTo>
                  <a:pt x="1364050" y="1904796"/>
                  <a:pt x="1322157" y="2056323"/>
                  <a:pt x="1281748" y="2200722"/>
                </a:cubicBezTo>
                <a:cubicBezTo>
                  <a:pt x="1241340" y="2345118"/>
                  <a:pt x="1203606" y="2478521"/>
                  <a:pt x="1168549" y="2600932"/>
                </a:cubicBezTo>
                <a:cubicBezTo>
                  <a:pt x="1133489" y="2723342"/>
                  <a:pt x="1104670" y="2828522"/>
                  <a:pt x="1082088" y="2916465"/>
                </a:cubicBezTo>
                <a:cubicBezTo>
                  <a:pt x="1072581" y="2956873"/>
                  <a:pt x="1058021" y="2994014"/>
                  <a:pt x="1038413" y="3027883"/>
                </a:cubicBezTo>
                <a:cubicBezTo>
                  <a:pt x="1018802" y="3061754"/>
                  <a:pt x="996816" y="3091169"/>
                  <a:pt x="972453" y="3116125"/>
                </a:cubicBezTo>
                <a:cubicBezTo>
                  <a:pt x="948089" y="3141085"/>
                  <a:pt x="922836" y="3160397"/>
                  <a:pt x="896688" y="3174064"/>
                </a:cubicBezTo>
                <a:cubicBezTo>
                  <a:pt x="870543" y="3187731"/>
                  <a:pt x="846179" y="3194564"/>
                  <a:pt x="823601" y="3194564"/>
                </a:cubicBezTo>
                <a:cubicBezTo>
                  <a:pt x="755858" y="3194564"/>
                  <a:pt x="700001" y="3178519"/>
                  <a:pt x="656027" y="3146433"/>
                </a:cubicBezTo>
                <a:cubicBezTo>
                  <a:pt x="612055" y="3114344"/>
                  <a:pt x="590069" y="3062646"/>
                  <a:pt x="590069" y="2991340"/>
                </a:cubicBezTo>
                <a:cubicBezTo>
                  <a:pt x="590069" y="2968759"/>
                  <a:pt x="593633" y="2943802"/>
                  <a:pt x="600763" y="2916465"/>
                </a:cubicBezTo>
                <a:cubicBezTo>
                  <a:pt x="616214" y="2808318"/>
                  <a:pt x="636715" y="2701952"/>
                  <a:pt x="662267" y="2597368"/>
                </a:cubicBezTo>
                <a:cubicBezTo>
                  <a:pt x="687820" y="2492784"/>
                  <a:pt x="717828" y="2383741"/>
                  <a:pt x="752292" y="2270246"/>
                </a:cubicBezTo>
                <a:cubicBezTo>
                  <a:pt x="786756" y="2156747"/>
                  <a:pt x="825975" y="2036418"/>
                  <a:pt x="869950" y="1909252"/>
                </a:cubicBezTo>
                <a:cubicBezTo>
                  <a:pt x="913922" y="1782087"/>
                  <a:pt x="962649" y="1642146"/>
                  <a:pt x="1016128" y="1489431"/>
                </a:cubicBezTo>
                <a:cubicBezTo>
                  <a:pt x="1069610" y="1336713"/>
                  <a:pt x="1127545" y="1168250"/>
                  <a:pt x="1189939" y="984041"/>
                </a:cubicBezTo>
                <a:cubicBezTo>
                  <a:pt x="1252333" y="799830"/>
                  <a:pt x="1319779" y="594821"/>
                  <a:pt x="1392274" y="369016"/>
                </a:cubicBezTo>
                <a:cubicBezTo>
                  <a:pt x="1329287" y="373768"/>
                  <a:pt x="1265407" y="379116"/>
                  <a:pt x="1200636" y="385061"/>
                </a:cubicBezTo>
                <a:cubicBezTo>
                  <a:pt x="1135867" y="391002"/>
                  <a:pt x="1072877" y="399024"/>
                  <a:pt x="1011672" y="409125"/>
                </a:cubicBezTo>
                <a:cubicBezTo>
                  <a:pt x="950467" y="419228"/>
                  <a:pt x="893421" y="432003"/>
                  <a:pt x="840535" y="447455"/>
                </a:cubicBezTo>
                <a:cubicBezTo>
                  <a:pt x="787648" y="462903"/>
                  <a:pt x="741299" y="482512"/>
                  <a:pt x="701487" y="506282"/>
                </a:cubicBezTo>
                <a:cubicBezTo>
                  <a:pt x="661671" y="530050"/>
                  <a:pt x="630178" y="558573"/>
                  <a:pt x="607003" y="591851"/>
                </a:cubicBezTo>
                <a:cubicBezTo>
                  <a:pt x="583829" y="625126"/>
                  <a:pt x="572243" y="664345"/>
                  <a:pt x="572243" y="709509"/>
                </a:cubicBezTo>
                <a:cubicBezTo>
                  <a:pt x="572243" y="711884"/>
                  <a:pt x="570755" y="724958"/>
                  <a:pt x="567784" y="748725"/>
                </a:cubicBezTo>
                <a:cubicBezTo>
                  <a:pt x="564813" y="772496"/>
                  <a:pt x="554413" y="798345"/>
                  <a:pt x="536587" y="826272"/>
                </a:cubicBezTo>
                <a:cubicBezTo>
                  <a:pt x="518761" y="854202"/>
                  <a:pt x="490534" y="879754"/>
                  <a:pt x="451911" y="902929"/>
                </a:cubicBezTo>
                <a:cubicBezTo>
                  <a:pt x="413284" y="926103"/>
                  <a:pt x="358320" y="937692"/>
                  <a:pt x="287014" y="937692"/>
                </a:cubicBezTo>
                <a:cubicBezTo>
                  <a:pt x="215705" y="937692"/>
                  <a:pt x="160441" y="925807"/>
                  <a:pt x="121222" y="902036"/>
                </a:cubicBezTo>
                <a:cubicBezTo>
                  <a:pt x="82005" y="878269"/>
                  <a:pt x="53483" y="852123"/>
                  <a:pt x="35653" y="823600"/>
                </a:cubicBezTo>
                <a:cubicBezTo>
                  <a:pt x="14263" y="790322"/>
                  <a:pt x="2378" y="752292"/>
                  <a:pt x="0" y="709509"/>
                </a:cubicBezTo>
                <a:cubicBezTo>
                  <a:pt x="0" y="609677"/>
                  <a:pt x="20501" y="522623"/>
                  <a:pt x="61502" y="448344"/>
                </a:cubicBezTo>
                <a:cubicBezTo>
                  <a:pt x="102506" y="374068"/>
                  <a:pt x="160145" y="310781"/>
                  <a:pt x="234424" y="258488"/>
                </a:cubicBezTo>
                <a:cubicBezTo>
                  <a:pt x="308700" y="206197"/>
                  <a:pt x="397835" y="163115"/>
                  <a:pt x="501826" y="129244"/>
                </a:cubicBezTo>
                <a:cubicBezTo>
                  <a:pt x="605814" y="95373"/>
                  <a:pt x="720203" y="68931"/>
                  <a:pt x="844991" y="49916"/>
                </a:cubicBezTo>
                <a:cubicBezTo>
                  <a:pt x="969779" y="30901"/>
                  <a:pt x="1103481" y="17827"/>
                  <a:pt x="1246096" y="10697"/>
                </a:cubicBezTo>
                <a:cubicBezTo>
                  <a:pt x="1388710" y="3567"/>
                  <a:pt x="1536077" y="0"/>
                  <a:pt x="168819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4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5692877" cy="34290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Рисунок 4"/>
          <p:cNvSpPr>
            <a:spLocks noGrp="1"/>
          </p:cNvSpPr>
          <p:nvPr>
            <p:ph type="pic" sz="quarter" idx="11"/>
          </p:nvPr>
        </p:nvSpPr>
        <p:spPr>
          <a:xfrm>
            <a:off x="-2" y="3429000"/>
            <a:ext cx="5692877" cy="34290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1763382" y="809932"/>
            <a:ext cx="5047969" cy="5238136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>
          <a:xfrm>
            <a:off x="1730375" y="2347913"/>
            <a:ext cx="2182813" cy="300037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Рисунок 5"/>
          <p:cNvSpPr>
            <a:spLocks noGrp="1"/>
          </p:cNvSpPr>
          <p:nvPr>
            <p:ph type="pic" sz="quarter" idx="11"/>
          </p:nvPr>
        </p:nvSpPr>
        <p:spPr>
          <a:xfrm>
            <a:off x="6096000" y="2347913"/>
            <a:ext cx="2182813" cy="300037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4"/>
          <p:cNvSpPr>
            <a:spLocks noGrp="1"/>
          </p:cNvSpPr>
          <p:nvPr>
            <p:ph type="pic" sz="quarter" idx="10"/>
          </p:nvPr>
        </p:nvSpPr>
        <p:spPr>
          <a:xfrm>
            <a:off x="9006350" y="0"/>
            <a:ext cx="3185650" cy="68580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矩形 2"/>
          <p:cNvSpPr/>
          <p:nvPr userDrawn="1"/>
        </p:nvSpPr>
        <p:spPr>
          <a:xfrm>
            <a:off x="0" y="586755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8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不得将觅知网的</a:t>
            </a:r>
            <a:r>
              <a:rPr lang="en-US" altLang="zh-CN" sz="18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8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18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8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Рисунок 10"/>
          <p:cNvSpPr>
            <a:spLocks noGrp="1"/>
          </p:cNvSpPr>
          <p:nvPr>
            <p:ph type="pic" sz="quarter" idx="11"/>
          </p:nvPr>
        </p:nvSpPr>
        <p:spPr>
          <a:xfrm>
            <a:off x="7298631" y="2932040"/>
            <a:ext cx="2584178" cy="2584179"/>
          </a:xfrm>
          <a:prstGeom prst="ellipse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048250" cy="685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themeOverride" Target="../theme/themeOverride1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文本框 3"/>
          <p:cNvSpPr txBox="1"/>
          <p:nvPr>
            <p:custDataLst>
              <p:tags r:id="rId2"/>
            </p:custDataLst>
          </p:nvPr>
        </p:nvSpPr>
        <p:spPr>
          <a:xfrm>
            <a:off x="2000195" y="2592690"/>
            <a:ext cx="8447009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8000" dirty="0">
                <a:solidFill>
                  <a:srgbClr val="FF00DF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PPT</a:t>
            </a:r>
            <a:r>
              <a:rPr lang="zh-CN" altLang="en-US" sz="8000" dirty="0">
                <a:solidFill>
                  <a:srgbClr val="FF00DF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模板</a:t>
            </a:r>
          </a:p>
        </p:txBody>
      </p:sp>
      <p:sp>
        <p:nvSpPr>
          <p:cNvPr id="4" name="PA_文本框 3"/>
          <p:cNvSpPr txBox="1"/>
          <p:nvPr>
            <p:custDataLst>
              <p:tags r:id="rId3"/>
            </p:custDataLst>
          </p:nvPr>
        </p:nvSpPr>
        <p:spPr>
          <a:xfrm>
            <a:off x="2000195" y="2592690"/>
            <a:ext cx="8447009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8000" dirty="0">
                <a:solidFill>
                  <a:srgbClr val="24F4ED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PPT</a:t>
            </a:r>
            <a:r>
              <a:rPr lang="zh-CN" altLang="en-US" sz="8000" dirty="0">
                <a:solidFill>
                  <a:srgbClr val="24F4ED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模板</a:t>
            </a:r>
          </a:p>
        </p:txBody>
      </p:sp>
      <p:sp>
        <p:nvSpPr>
          <p:cNvPr id="5" name="PA_文本框 3"/>
          <p:cNvSpPr txBox="1"/>
          <p:nvPr>
            <p:custDataLst>
              <p:tags r:id="rId4"/>
            </p:custDataLst>
          </p:nvPr>
        </p:nvSpPr>
        <p:spPr>
          <a:xfrm>
            <a:off x="2000195" y="2592690"/>
            <a:ext cx="8447009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8000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PPT</a:t>
            </a:r>
            <a:r>
              <a:rPr lang="zh-CN" altLang="en-US" sz="8000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模板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500"/>
    </mc:Choice>
    <mc:Fallback xmlns="">
      <p:transition advTm="1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96296E-6 L 0.00377 0.0062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00" y="301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96296E-6 L -0.00313 -0.00486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00" y="-2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_文本框 3"/>
          <p:cNvSpPr txBox="1"/>
          <p:nvPr>
            <p:custDataLst>
              <p:tags r:id="rId1"/>
            </p:custDataLst>
          </p:nvPr>
        </p:nvSpPr>
        <p:spPr>
          <a:xfrm>
            <a:off x="2640091" y="2260738"/>
            <a:ext cx="6911817" cy="18620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1500" dirty="0">
                <a:solidFill>
                  <a:srgbClr val="FF00DF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适用</a:t>
            </a:r>
          </a:p>
        </p:txBody>
      </p:sp>
      <p:sp>
        <p:nvSpPr>
          <p:cNvPr id="7" name="PA_文本框 3"/>
          <p:cNvSpPr txBox="1"/>
          <p:nvPr>
            <p:custDataLst>
              <p:tags r:id="rId2"/>
            </p:custDataLst>
          </p:nvPr>
        </p:nvSpPr>
        <p:spPr>
          <a:xfrm>
            <a:off x="2640091" y="2260738"/>
            <a:ext cx="6911817" cy="18620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1500" dirty="0">
                <a:solidFill>
                  <a:srgbClr val="24F4ED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适用</a:t>
            </a:r>
          </a:p>
        </p:txBody>
      </p:sp>
      <p:sp>
        <p:nvSpPr>
          <p:cNvPr id="8" name="PA_文本框 3"/>
          <p:cNvSpPr txBox="1"/>
          <p:nvPr>
            <p:custDataLst>
              <p:tags r:id="rId3"/>
            </p:custDataLst>
          </p:nvPr>
        </p:nvSpPr>
        <p:spPr>
          <a:xfrm>
            <a:off x="2640091" y="2260738"/>
            <a:ext cx="6911817" cy="18620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1500" dirty="0">
                <a:solidFill>
                  <a:srgbClr val="000000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适用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Tm="1500"/>
    </mc:Choice>
    <mc:Fallback xmlns="">
      <p:transition advTm="1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22222E-6 L 0.00378 0.0062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00" y="301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22222E-6 L -0.00312 -0.00486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00" y="-2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文本框 3"/>
          <p:cNvSpPr txBox="1"/>
          <p:nvPr>
            <p:custDataLst>
              <p:tags r:id="rId1"/>
            </p:custDataLst>
          </p:nvPr>
        </p:nvSpPr>
        <p:spPr>
          <a:xfrm>
            <a:off x="0" y="2380966"/>
            <a:ext cx="7989497" cy="30162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9000" dirty="0">
                <a:solidFill>
                  <a:srgbClr val="FF00DF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简约</a:t>
            </a:r>
          </a:p>
        </p:txBody>
      </p:sp>
      <p:sp>
        <p:nvSpPr>
          <p:cNvPr id="4" name="PA_文本框 3"/>
          <p:cNvSpPr txBox="1"/>
          <p:nvPr>
            <p:custDataLst>
              <p:tags r:id="rId2"/>
            </p:custDataLst>
          </p:nvPr>
        </p:nvSpPr>
        <p:spPr>
          <a:xfrm>
            <a:off x="0" y="2380966"/>
            <a:ext cx="7989497" cy="30162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9000" dirty="0">
                <a:solidFill>
                  <a:srgbClr val="24F4ED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简约</a:t>
            </a:r>
          </a:p>
        </p:txBody>
      </p:sp>
      <p:sp>
        <p:nvSpPr>
          <p:cNvPr id="5" name="PA_文本框 3"/>
          <p:cNvSpPr txBox="1"/>
          <p:nvPr>
            <p:custDataLst>
              <p:tags r:id="rId3"/>
            </p:custDataLst>
          </p:nvPr>
        </p:nvSpPr>
        <p:spPr>
          <a:xfrm>
            <a:off x="0" y="2380966"/>
            <a:ext cx="7989497" cy="30162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9000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简约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500"/>
    </mc:Choice>
    <mc:Fallback xmlns="">
      <p:transition advTm="1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037E-7 L 0.00378 0.0062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00" y="301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037E-7 L -0.00312 -0.00486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00" y="-2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文本框 3"/>
          <p:cNvSpPr txBox="1"/>
          <p:nvPr>
            <p:custDataLst>
              <p:tags r:id="rId1"/>
            </p:custDataLst>
          </p:nvPr>
        </p:nvSpPr>
        <p:spPr>
          <a:xfrm>
            <a:off x="4810997" y="964761"/>
            <a:ext cx="7989497" cy="30162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9000" dirty="0">
                <a:solidFill>
                  <a:srgbClr val="FF00DF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震撼</a:t>
            </a:r>
          </a:p>
        </p:txBody>
      </p:sp>
      <p:sp>
        <p:nvSpPr>
          <p:cNvPr id="4" name="PA_文本框 3"/>
          <p:cNvSpPr txBox="1"/>
          <p:nvPr>
            <p:custDataLst>
              <p:tags r:id="rId2"/>
            </p:custDataLst>
          </p:nvPr>
        </p:nvSpPr>
        <p:spPr>
          <a:xfrm>
            <a:off x="4810997" y="964761"/>
            <a:ext cx="7989497" cy="30162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9000" dirty="0">
                <a:solidFill>
                  <a:srgbClr val="24F4ED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震撼</a:t>
            </a:r>
          </a:p>
        </p:txBody>
      </p:sp>
      <p:sp>
        <p:nvSpPr>
          <p:cNvPr id="5" name="PA_文本框 3"/>
          <p:cNvSpPr txBox="1"/>
          <p:nvPr>
            <p:custDataLst>
              <p:tags r:id="rId3"/>
            </p:custDataLst>
          </p:nvPr>
        </p:nvSpPr>
        <p:spPr>
          <a:xfrm>
            <a:off x="4810997" y="964761"/>
            <a:ext cx="7989497" cy="30162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9000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震撼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500"/>
    </mc:Choice>
    <mc:Fallback xmlns="">
      <p:transition advTm="1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1.85185E-6 L 0.00377 0.0062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00" y="301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1.85185E-6 L -0.00313 -0.00486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00" y="-2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文本框 3"/>
          <p:cNvSpPr txBox="1"/>
          <p:nvPr>
            <p:custDataLst>
              <p:tags r:id="rId1"/>
            </p:custDataLst>
          </p:nvPr>
        </p:nvSpPr>
        <p:spPr>
          <a:xfrm>
            <a:off x="3149465" y="2955164"/>
            <a:ext cx="7989497" cy="30162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9000" dirty="0">
                <a:solidFill>
                  <a:srgbClr val="FF00DF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酷炫</a:t>
            </a:r>
          </a:p>
        </p:txBody>
      </p:sp>
      <p:sp>
        <p:nvSpPr>
          <p:cNvPr id="4" name="PA_文本框 3"/>
          <p:cNvSpPr txBox="1"/>
          <p:nvPr>
            <p:custDataLst>
              <p:tags r:id="rId2"/>
            </p:custDataLst>
          </p:nvPr>
        </p:nvSpPr>
        <p:spPr>
          <a:xfrm>
            <a:off x="3149465" y="2955164"/>
            <a:ext cx="7989497" cy="30162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9000" dirty="0">
                <a:solidFill>
                  <a:srgbClr val="24F4ED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酷炫</a:t>
            </a:r>
          </a:p>
        </p:txBody>
      </p:sp>
      <p:sp>
        <p:nvSpPr>
          <p:cNvPr id="5" name="PA_文本框 3"/>
          <p:cNvSpPr txBox="1"/>
          <p:nvPr>
            <p:custDataLst>
              <p:tags r:id="rId3"/>
            </p:custDataLst>
          </p:nvPr>
        </p:nvSpPr>
        <p:spPr>
          <a:xfrm>
            <a:off x="3149465" y="2955164"/>
            <a:ext cx="7989497" cy="30162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9000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酷炫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500"/>
    </mc:Choice>
    <mc:Fallback xmlns="">
      <p:transition advTm="1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4444E-6 L 0.00377 0.0062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00" y="301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4444E-6 L -0.00313 -0.00486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00" y="-2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文本框 3"/>
          <p:cNvSpPr txBox="1"/>
          <p:nvPr>
            <p:custDataLst>
              <p:tags r:id="rId1"/>
            </p:custDataLst>
          </p:nvPr>
        </p:nvSpPr>
        <p:spPr>
          <a:xfrm>
            <a:off x="574470" y="2529172"/>
            <a:ext cx="6140181" cy="163121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0000" dirty="0">
                <a:solidFill>
                  <a:srgbClr val="FF00DF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现在</a:t>
            </a:r>
          </a:p>
        </p:txBody>
      </p:sp>
      <p:sp>
        <p:nvSpPr>
          <p:cNvPr id="5" name="PA_文本框 3"/>
          <p:cNvSpPr txBox="1"/>
          <p:nvPr>
            <p:custDataLst>
              <p:tags r:id="rId2"/>
            </p:custDataLst>
          </p:nvPr>
        </p:nvSpPr>
        <p:spPr>
          <a:xfrm>
            <a:off x="574470" y="2529172"/>
            <a:ext cx="6140181" cy="163121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0000" dirty="0">
                <a:solidFill>
                  <a:srgbClr val="24F4ED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现在</a:t>
            </a:r>
          </a:p>
        </p:txBody>
      </p:sp>
      <p:sp>
        <p:nvSpPr>
          <p:cNvPr id="6" name="PA_文本框 3"/>
          <p:cNvSpPr txBox="1"/>
          <p:nvPr>
            <p:custDataLst>
              <p:tags r:id="rId3"/>
            </p:custDataLst>
          </p:nvPr>
        </p:nvSpPr>
        <p:spPr>
          <a:xfrm>
            <a:off x="574470" y="2529172"/>
            <a:ext cx="6140181" cy="163121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0000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现在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500"/>
    </mc:Choice>
    <mc:Fallback xmlns="">
      <p:transition advTm="1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48148E-6 L 0.00377 0.0062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00" y="301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48148E-6 L -0.00313 -0.00486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00" y="-2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文本框 3"/>
          <p:cNvSpPr txBox="1"/>
          <p:nvPr>
            <p:custDataLst>
              <p:tags r:id="rId1"/>
            </p:custDataLst>
          </p:nvPr>
        </p:nvSpPr>
        <p:spPr>
          <a:xfrm>
            <a:off x="2695847" y="1965652"/>
            <a:ext cx="6911817" cy="163121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0000" dirty="0">
                <a:solidFill>
                  <a:srgbClr val="FF00DF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工作总结</a:t>
            </a:r>
          </a:p>
        </p:txBody>
      </p:sp>
      <p:sp>
        <p:nvSpPr>
          <p:cNvPr id="4" name="PA_文本框 3"/>
          <p:cNvSpPr txBox="1"/>
          <p:nvPr>
            <p:custDataLst>
              <p:tags r:id="rId2"/>
            </p:custDataLst>
          </p:nvPr>
        </p:nvSpPr>
        <p:spPr>
          <a:xfrm>
            <a:off x="2695847" y="1965652"/>
            <a:ext cx="6911817" cy="163121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0000" dirty="0">
                <a:solidFill>
                  <a:srgbClr val="24F4ED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工作总结</a:t>
            </a:r>
          </a:p>
        </p:txBody>
      </p:sp>
      <p:sp>
        <p:nvSpPr>
          <p:cNvPr id="5" name="PA_文本框 3"/>
          <p:cNvSpPr txBox="1"/>
          <p:nvPr>
            <p:custDataLst>
              <p:tags r:id="rId3"/>
            </p:custDataLst>
          </p:nvPr>
        </p:nvSpPr>
        <p:spPr>
          <a:xfrm>
            <a:off x="2695847" y="1965652"/>
            <a:ext cx="6911817" cy="163121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0000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工作总结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2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4.44444E-6 L 0.00377 0.0062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00" y="301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2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4.44444E-6 L -0.00313 -0.00487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00" y="-2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文本框 3"/>
          <p:cNvSpPr txBox="1"/>
          <p:nvPr>
            <p:custDataLst>
              <p:tags r:id="rId1"/>
            </p:custDataLst>
          </p:nvPr>
        </p:nvSpPr>
        <p:spPr>
          <a:xfrm>
            <a:off x="300870" y="1979806"/>
            <a:ext cx="11590259" cy="193899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0" b="1" dirty="0">
                <a:solidFill>
                  <a:srgbClr val="FF00DF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有没有</a:t>
            </a:r>
          </a:p>
        </p:txBody>
      </p:sp>
      <p:sp>
        <p:nvSpPr>
          <p:cNvPr id="5" name="PA_文本框 3"/>
          <p:cNvSpPr txBox="1"/>
          <p:nvPr>
            <p:custDataLst>
              <p:tags r:id="rId2"/>
            </p:custDataLst>
          </p:nvPr>
        </p:nvSpPr>
        <p:spPr>
          <a:xfrm>
            <a:off x="300870" y="1979806"/>
            <a:ext cx="11590259" cy="193899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0" b="1" dirty="0">
                <a:solidFill>
                  <a:srgbClr val="24F4ED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有没有</a:t>
            </a:r>
          </a:p>
        </p:txBody>
      </p:sp>
      <p:sp>
        <p:nvSpPr>
          <p:cNvPr id="6" name="PA_文本框 3"/>
          <p:cNvSpPr txBox="1"/>
          <p:nvPr>
            <p:custDataLst>
              <p:tags r:id="rId3"/>
            </p:custDataLst>
          </p:nvPr>
        </p:nvSpPr>
        <p:spPr>
          <a:xfrm>
            <a:off x="300870" y="1979806"/>
            <a:ext cx="11590259" cy="193899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2000" b="1" dirty="0">
                <a:solidFill>
                  <a:srgbClr val="FF9409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有没有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500"/>
    </mc:Choice>
    <mc:Fallback xmlns="">
      <p:transition advTm="1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59259E-6 L 0.00404 -0.00023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00" y="-23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59259E-6 L 0.00378 0.00625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00" y="301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59259E-6 L -0.00312 -0.00486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00" y="-2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_文本框 3"/>
          <p:cNvSpPr txBox="1"/>
          <p:nvPr>
            <p:custDataLst>
              <p:tags r:id="rId1"/>
            </p:custDataLst>
          </p:nvPr>
        </p:nvSpPr>
        <p:spPr>
          <a:xfrm>
            <a:off x="2701423" y="2251132"/>
            <a:ext cx="6911817" cy="18620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1500" dirty="0">
                <a:solidFill>
                  <a:srgbClr val="FF00DF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让你</a:t>
            </a:r>
          </a:p>
        </p:txBody>
      </p:sp>
      <p:sp>
        <p:nvSpPr>
          <p:cNvPr id="7" name="PA_文本框 3"/>
          <p:cNvSpPr txBox="1"/>
          <p:nvPr>
            <p:custDataLst>
              <p:tags r:id="rId2"/>
            </p:custDataLst>
          </p:nvPr>
        </p:nvSpPr>
        <p:spPr>
          <a:xfrm>
            <a:off x="2701423" y="2251132"/>
            <a:ext cx="6911817" cy="18620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1500" dirty="0">
                <a:solidFill>
                  <a:srgbClr val="24F4ED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让你</a:t>
            </a:r>
          </a:p>
        </p:txBody>
      </p:sp>
      <p:sp>
        <p:nvSpPr>
          <p:cNvPr id="8" name="PA_文本框 3"/>
          <p:cNvSpPr txBox="1"/>
          <p:nvPr>
            <p:custDataLst>
              <p:tags r:id="rId3"/>
            </p:custDataLst>
          </p:nvPr>
        </p:nvSpPr>
        <p:spPr>
          <a:xfrm>
            <a:off x="2701423" y="2251132"/>
            <a:ext cx="6911817" cy="18620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1500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让你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path" presetSubtype="0" repeatCount="2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1.11111E-6 L 0.00377 0.00625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00" y="301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repeatCount="2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1.11111E-6 L -0.00313 -0.0048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00" y="-2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_文本框 3"/>
          <p:cNvSpPr txBox="1"/>
          <p:nvPr>
            <p:custDataLst>
              <p:tags r:id="rId1"/>
            </p:custDataLst>
          </p:nvPr>
        </p:nvSpPr>
        <p:spPr>
          <a:xfrm>
            <a:off x="2640091" y="1858956"/>
            <a:ext cx="6911817" cy="2646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600" dirty="0">
                <a:solidFill>
                  <a:srgbClr val="FF00DF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高端</a:t>
            </a:r>
          </a:p>
        </p:txBody>
      </p:sp>
      <p:sp>
        <p:nvSpPr>
          <p:cNvPr id="7" name="PA_文本框 3"/>
          <p:cNvSpPr txBox="1"/>
          <p:nvPr>
            <p:custDataLst>
              <p:tags r:id="rId2"/>
            </p:custDataLst>
          </p:nvPr>
        </p:nvSpPr>
        <p:spPr>
          <a:xfrm>
            <a:off x="2640091" y="1858956"/>
            <a:ext cx="6911817" cy="2646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600" dirty="0">
                <a:solidFill>
                  <a:srgbClr val="24F4ED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高端</a:t>
            </a:r>
          </a:p>
        </p:txBody>
      </p:sp>
      <p:sp>
        <p:nvSpPr>
          <p:cNvPr id="8" name="PA_文本框 3"/>
          <p:cNvSpPr txBox="1"/>
          <p:nvPr>
            <p:custDataLst>
              <p:tags r:id="rId3"/>
            </p:custDataLst>
          </p:nvPr>
        </p:nvSpPr>
        <p:spPr>
          <a:xfrm>
            <a:off x="2640091" y="1858956"/>
            <a:ext cx="6911817" cy="2646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600" dirty="0">
                <a:solidFill>
                  <a:schemeClr val="bg1"/>
                </a:solidFill>
                <a:latin typeface="迷你简菱心" panose="02010609000101010101" pitchFamily="49" charset="-122"/>
                <a:ea typeface="迷你简菱心" panose="02010609000101010101" pitchFamily="49" charset="-122"/>
              </a:rPr>
              <a:t>高端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Tm="1500"/>
    </mc:Choice>
    <mc:Fallback xmlns="">
      <p:transition advTm="1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0.00378 0.0062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00" y="301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-0.00312 -0.00486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00" y="-2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2"/>
  <p:tag name="FIXEDCOLORSHADOW" val="1461478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2"/>
  <p:tag name="FIXEDCOLORSHADOW" val="1461478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3"/>
  <p:tag name="FIXEDCOLORSHADOW" val="1559453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2"/>
  <p:tag name="FIXEDCOLORSHADOW" val="1461478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3"/>
  <p:tag name="FIXEDCOLORSHADOW" val="1559453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2"/>
  <p:tag name="FIXEDCOLORSHADOW" val="1461478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3"/>
  <p:tag name="FIXEDCOLORSHADOW" val="1559453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2"/>
  <p:tag name="FIXEDCOLORSHADOW" val="1461478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3"/>
  <p:tag name="FIXEDCOLORSHADOW" val="1559453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3"/>
  <p:tag name="FIXEDCOLORSHADOW" val="1559453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2"/>
  <p:tag name="FIXEDCOLORSHADOW" val="1461478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3"/>
  <p:tag name="FIXEDCOLORSHADOW" val="1559453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2"/>
  <p:tag name="FIXEDCOLORSHADOW" val="1461478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3"/>
  <p:tag name="FIXEDCOLORSHADOW" val="1559453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2"/>
  <p:tag name="FIXEDCOLORSHADOW" val="1461478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3"/>
  <p:tag name="FIXEDCOLORSHADOW" val="1559453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2"/>
  <p:tag name="FIXEDCOLORSHADOW" val="1461478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3"/>
  <p:tag name="FIXEDCOLORSHADOW" val="1559453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2"/>
  <p:tag name="FIXEDCOLORSHADOW" val="1461478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3"/>
  <p:tag name="FIXEDCOLORSHADOW" val="1559453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4"/>
  <p:tag name="RESOURCEID" val="636567234981241170"/>
  <p:tag name="SCENEID" val="Unkown"/>
  <p:tag name="SCENELINKIDS" val="2|3|4"/>
  <p:tag name="ANIMSTRING" val="1f8d7f95197095d9605027edf7d8d86e"/>
  <p:tag name="SCENESHAPETYPE" val="SceneText"/>
  <p:tag name="SCENESHAPESUBTYPE" val="SceneTitleText"/>
  <p:tag name="SCENESHAPENAME" val="抖音文本"/>
  <p:tag name="TXTGRP" val="636567196306784222"/>
  <p:tag name="SCENECOLOR-TEXT" val="Color_Theme"/>
  <p:tag name="SCENECOLOR-TEXT-VALUE" val="1"/>
</p:tagLst>
</file>

<file path=ppt/theme/theme1.xml><?xml version="1.0" encoding="utf-8"?>
<a:theme xmlns:a="http://schemas.openxmlformats.org/drawingml/2006/main" name="Office Theme">
  <a:themeElements>
    <a:clrScheme name="自定义 2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E6406"/>
      </a:accent1>
      <a:accent2>
        <a:srgbClr val="FF7E2F"/>
      </a:accent2>
      <a:accent3>
        <a:srgbClr val="FC670C"/>
      </a:accent3>
      <a:accent4>
        <a:srgbClr val="EA8908"/>
      </a:accent4>
      <a:accent5>
        <a:srgbClr val="E55A0D"/>
      </a:accent5>
      <a:accent6>
        <a:srgbClr val="CF4507"/>
      </a:accent6>
      <a:hlink>
        <a:srgbClr val="FE6406"/>
      </a:hlink>
      <a:folHlink>
        <a:srgbClr val="BFBFBF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78495"/>
    </a:dk2>
    <a:lt2>
      <a:srgbClr val="F0F0F0"/>
    </a:lt2>
    <a:accent1>
      <a:srgbClr val="FE6406"/>
    </a:accent1>
    <a:accent2>
      <a:srgbClr val="FF7E2F"/>
    </a:accent2>
    <a:accent3>
      <a:srgbClr val="FC670C"/>
    </a:accent3>
    <a:accent4>
      <a:srgbClr val="EA8908"/>
    </a:accent4>
    <a:accent5>
      <a:srgbClr val="E55A0D"/>
    </a:accent5>
    <a:accent6>
      <a:srgbClr val="CF4507"/>
    </a:accent6>
    <a:hlink>
      <a:srgbClr val="FE6406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49</Words>
  <Application>Microsoft Office PowerPoint</Application>
  <PresentationFormat>宽屏</PresentationFormat>
  <Paragraphs>40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迷你简菱心</vt:lpstr>
      <vt:lpstr>微软雅黑</vt:lpstr>
      <vt:lpstr>Arial</vt:lpstr>
      <vt:lpstr>Calibri</vt:lpstr>
      <vt:lpstr>Calibri Light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pw</cp:lastModifiedBy>
  <cp:revision>68</cp:revision>
  <dcterms:created xsi:type="dcterms:W3CDTF">2017-08-18T03:02:00Z</dcterms:created>
  <dcterms:modified xsi:type="dcterms:W3CDTF">2020-05-05T13:51:39Z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